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260" r:id="rId5"/>
    <p:sldId id="262" r:id="rId6"/>
    <p:sldId id="263" r:id="rId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F0BE2C"/>
    <a:srgbClr val="1A70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228" y="-420"/>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98AFDD82-3B2C-F051-D10A-B1577A24C76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794"/>
            <a:ext cx="20104100" cy="11308556"/>
          </a:xfrm>
          <a:prstGeom prst="rect">
            <a:avLst/>
          </a:prstGeom>
        </p:spPr>
      </p:pic>
      <p:pic>
        <p:nvPicPr>
          <p:cNvPr id="3" name="Gráfico 2">
            <a:extLst>
              <a:ext uri="{FF2B5EF4-FFF2-40B4-BE49-F238E27FC236}">
                <a16:creationId xmlns:a16="http://schemas.microsoft.com/office/drawing/2014/main" id="{E896BDFF-5622-AF63-797B-CFA88AEEDC92}"/>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6224250" y="10150475"/>
            <a:ext cx="3332441" cy="77215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Imagem 29">
            <a:extLst>
              <a:ext uri="{FF2B5EF4-FFF2-40B4-BE49-F238E27FC236}">
                <a16:creationId xmlns:a16="http://schemas.microsoft.com/office/drawing/2014/main" id="{EFD4A03D-57E5-35D1-D2C3-1CE332DC6AA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397"/>
            <a:ext cx="20104100" cy="11308556"/>
          </a:xfrm>
          <a:prstGeom prst="rect">
            <a:avLst/>
          </a:prstGeom>
        </p:spPr>
      </p:pic>
      <p:sp>
        <p:nvSpPr>
          <p:cNvPr id="28" name="object 5" descr="$PPTXTitle">
            <a:extLst>
              <a:ext uri="{FF2B5EF4-FFF2-40B4-BE49-F238E27FC236}">
                <a16:creationId xmlns:a16="http://schemas.microsoft.com/office/drawing/2014/main" id="{49EBE45C-2935-41DC-47B7-F28307C53C9D}"/>
              </a:ext>
            </a:extLst>
          </p:cNvPr>
          <p:cNvSpPr txBox="1">
            <a:spLocks/>
          </p:cNvSpPr>
          <p:nvPr/>
        </p:nvSpPr>
        <p:spPr>
          <a:xfrm>
            <a:off x="4260850" y="4130675"/>
            <a:ext cx="9601200" cy="2720617"/>
          </a:xfrm>
          <a:prstGeom prst="rect">
            <a:avLst/>
          </a:prstGeom>
        </p:spPr>
        <p:txBody>
          <a:bodyPr vert="horz" wrap="square" lIns="0" tIns="12065" rIns="0" bIns="0" rtlCol="0">
            <a:spAutoFit/>
          </a:bodyPr>
          <a:lstStyle>
            <a:lvl1pPr>
              <a:defRPr>
                <a:latin typeface="+mj-lt"/>
                <a:ea typeface="+mj-ea"/>
                <a:cs typeface="+mj-cs"/>
              </a:defRPr>
            </a:lvl1pPr>
          </a:lstStyle>
          <a:p>
            <a:pPr marL="12700" algn="ctr">
              <a:spcBef>
                <a:spcPts val="95"/>
              </a:spcBef>
            </a:pPr>
            <a:r>
              <a:rPr lang="pt-BR" sz="8800" b="1" spc="-30" dirty="0">
                <a:solidFill>
                  <a:schemeClr val="bg1"/>
                </a:solidFill>
                <a:latin typeface="Rubik Black" pitchFamily="2" charset="-79"/>
                <a:cs typeface="Rubik Black" pitchFamily="2" charset="-79"/>
              </a:rPr>
              <a:t>TÍTULO</a:t>
            </a:r>
          </a:p>
          <a:p>
            <a:pPr marL="12700" algn="ctr">
              <a:spcBef>
                <a:spcPts val="95"/>
              </a:spcBef>
            </a:pPr>
            <a:r>
              <a:rPr lang="pt-BR" sz="8800" b="1" spc="-30" dirty="0">
                <a:solidFill>
                  <a:schemeClr val="bg1"/>
                </a:solidFill>
                <a:latin typeface="Rubik Black" pitchFamily="2" charset="-79"/>
                <a:cs typeface="Rubik Black" pitchFamily="2" charset="-79"/>
              </a:rPr>
              <a:t>DO TRABALHO</a:t>
            </a:r>
            <a:endParaRPr lang="pt-BR" sz="8800" b="1" dirty="0">
              <a:solidFill>
                <a:schemeClr val="bg1"/>
              </a:solidFill>
              <a:latin typeface="Rubik Black" pitchFamily="2" charset="-79"/>
              <a:cs typeface="Rubik Black" pitchFamily="2" charset="-79"/>
            </a:endParaRPr>
          </a:p>
        </p:txBody>
      </p:sp>
      <p:sp>
        <p:nvSpPr>
          <p:cNvPr id="34" name="Retângulo: Cantos Arredondados 33">
            <a:extLst>
              <a:ext uri="{FF2B5EF4-FFF2-40B4-BE49-F238E27FC236}">
                <a16:creationId xmlns:a16="http://schemas.microsoft.com/office/drawing/2014/main" id="{86396491-96A9-4BA9-6561-28001B12C36E}"/>
              </a:ext>
            </a:extLst>
          </p:cNvPr>
          <p:cNvSpPr/>
          <p:nvPr/>
        </p:nvSpPr>
        <p:spPr>
          <a:xfrm>
            <a:off x="11880850" y="8655041"/>
            <a:ext cx="8610600" cy="2943234"/>
          </a:xfrm>
          <a:prstGeom prst="roundRect">
            <a:avLst>
              <a:gd name="adj" fmla="val 7801"/>
            </a:avLst>
          </a:prstGeom>
          <a:solidFill>
            <a:srgbClr val="F0B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object 24">
            <a:extLst>
              <a:ext uri="{FF2B5EF4-FFF2-40B4-BE49-F238E27FC236}">
                <a16:creationId xmlns:a16="http://schemas.microsoft.com/office/drawing/2014/main" id="{63BD47D8-D841-D93A-156B-C8CDB268464A}"/>
              </a:ext>
            </a:extLst>
          </p:cNvPr>
          <p:cNvSpPr txBox="1"/>
          <p:nvPr/>
        </p:nvSpPr>
        <p:spPr>
          <a:xfrm>
            <a:off x="14776450" y="9085571"/>
            <a:ext cx="2248535" cy="703580"/>
          </a:xfrm>
          <a:prstGeom prst="rect">
            <a:avLst/>
          </a:prstGeom>
        </p:spPr>
        <p:txBody>
          <a:bodyPr vert="horz" wrap="square" lIns="0" tIns="12065" rIns="0" bIns="0" rtlCol="0">
            <a:spAutoFit/>
          </a:bodyPr>
          <a:lstStyle/>
          <a:p>
            <a:pPr marL="12700">
              <a:lnSpc>
                <a:spcPct val="100000"/>
              </a:lnSpc>
              <a:spcBef>
                <a:spcPts val="95"/>
              </a:spcBef>
            </a:pPr>
            <a:r>
              <a:rPr sz="4450" b="1" spc="-10" dirty="0">
                <a:solidFill>
                  <a:srgbClr val="1B6B3A"/>
                </a:solidFill>
                <a:latin typeface="Rubik SemiBold"/>
                <a:cs typeface="Rubik SemiBold"/>
              </a:rPr>
              <a:t>Autores</a:t>
            </a:r>
            <a:endParaRPr sz="4450" dirty="0">
              <a:latin typeface="Rubik SemiBold"/>
              <a:cs typeface="Rubik SemiBold"/>
            </a:endParaRPr>
          </a:p>
        </p:txBody>
      </p:sp>
      <p:pic>
        <p:nvPicPr>
          <p:cNvPr id="3" name="Gráfico 2">
            <a:extLst>
              <a:ext uri="{FF2B5EF4-FFF2-40B4-BE49-F238E27FC236}">
                <a16:creationId xmlns:a16="http://schemas.microsoft.com/office/drawing/2014/main" id="{32153C13-42FB-AFFA-32A0-F11AC997867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08049" y="9540875"/>
            <a:ext cx="4976757" cy="11531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13">
            <a:extLst>
              <a:ext uri="{FF2B5EF4-FFF2-40B4-BE49-F238E27FC236}">
                <a16:creationId xmlns:a16="http://schemas.microsoft.com/office/drawing/2014/main" id="{E375C7D0-497A-E887-AFD1-0EC552564F21}"/>
              </a:ext>
            </a:extLst>
          </p:cNvPr>
          <p:cNvSpPr txBox="1"/>
          <p:nvPr/>
        </p:nvSpPr>
        <p:spPr>
          <a:xfrm>
            <a:off x="2127250" y="3902075"/>
            <a:ext cx="16459200" cy="3890168"/>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9" name="object 5" descr="$PPTXTitle">
            <a:extLst>
              <a:ext uri="{FF2B5EF4-FFF2-40B4-BE49-F238E27FC236}">
                <a16:creationId xmlns:a16="http://schemas.microsoft.com/office/drawing/2014/main" id="{CF6F7811-4951-BBB9-4866-AB94AEB2A7BE}"/>
              </a:ext>
            </a:extLst>
          </p:cNvPr>
          <p:cNvSpPr txBox="1">
            <a:spLocks/>
          </p:cNvSpPr>
          <p:nvPr/>
        </p:nvSpPr>
        <p:spPr>
          <a:xfrm>
            <a:off x="2133910" y="1539875"/>
            <a:ext cx="7606030" cy="1027845"/>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600" b="1" spc="-30" dirty="0">
                <a:solidFill>
                  <a:srgbClr val="1A703F"/>
                </a:solidFill>
                <a:latin typeface="Rubik Black" pitchFamily="2" charset="-79"/>
                <a:cs typeface="Rubik Black" pitchFamily="2" charset="-79"/>
              </a:rPr>
              <a:t>Introdução</a:t>
            </a:r>
            <a:endParaRPr lang="pt-BR" sz="6600" b="1" dirty="0">
              <a:solidFill>
                <a:srgbClr val="1A703F"/>
              </a:solidFill>
              <a:latin typeface="Rubik Black" pitchFamily="2" charset="-79"/>
              <a:cs typeface="Rubik Black" pitchFamily="2" charset="-79"/>
            </a:endParaRPr>
          </a:p>
        </p:txBody>
      </p:sp>
    </p:spTree>
    <p:extLst>
      <p:ext uri="{BB962C8B-B14F-4D97-AF65-F5344CB8AC3E}">
        <p14:creationId xmlns:p14="http://schemas.microsoft.com/office/powerpoint/2010/main" val="16617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3">
            <a:extLst>
              <a:ext uri="{FF2B5EF4-FFF2-40B4-BE49-F238E27FC236}">
                <a16:creationId xmlns:a16="http://schemas.microsoft.com/office/drawing/2014/main" id="{74B383C0-1576-B8F2-AB6C-234A16192EC4}"/>
              </a:ext>
            </a:extLst>
          </p:cNvPr>
          <p:cNvSpPr txBox="1"/>
          <p:nvPr/>
        </p:nvSpPr>
        <p:spPr>
          <a:xfrm>
            <a:off x="2127250" y="3902075"/>
            <a:ext cx="16383000" cy="3890168"/>
          </a:xfrm>
          <a:prstGeom prst="rect">
            <a:avLst/>
          </a:prstGeom>
        </p:spPr>
        <p:txBody>
          <a:bodyPr vert="horz" wrap="square" lIns="0" tIns="12065" rIns="0" bIns="0" rtlCol="0">
            <a:spAutoFit/>
          </a:bodyPr>
          <a:lstStyle>
            <a:defPPr>
              <a:defRPr kern="0"/>
            </a:defPPr>
            <a:lvl1pPr marL="12700" marR="5080" algn="just">
              <a:lnSpc>
                <a:spcPct val="100000"/>
              </a:lnSpc>
              <a:spcBef>
                <a:spcPts val="95"/>
              </a:spcBef>
              <a:defRPr sz="3300">
                <a:solidFill>
                  <a:srgbClr val="006600"/>
                </a:solidFill>
                <a:latin typeface="Rubik"/>
                <a:cs typeface="Rubik"/>
              </a:defRPr>
            </a:lvl1pPr>
          </a:lstStyle>
          <a:p>
            <a:r>
              <a:rPr sz="3600" dirty="0">
                <a:solidFill>
                  <a:srgbClr val="003300"/>
                </a:solidFil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p:txBody>
      </p:sp>
      <p:sp>
        <p:nvSpPr>
          <p:cNvPr id="5" name="object 5" descr="$PPTXTitle">
            <a:extLst>
              <a:ext uri="{FF2B5EF4-FFF2-40B4-BE49-F238E27FC236}">
                <a16:creationId xmlns:a16="http://schemas.microsoft.com/office/drawing/2014/main" id="{42B8BE60-D0F9-EF41-176F-D176AD7813B6}"/>
              </a:ext>
            </a:extLst>
          </p:cNvPr>
          <p:cNvSpPr txBox="1">
            <a:spLocks/>
          </p:cNvSpPr>
          <p:nvPr/>
        </p:nvSpPr>
        <p:spPr>
          <a:xfrm>
            <a:off x="2127250" y="1616075"/>
            <a:ext cx="7606030" cy="1027845"/>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600" b="1" spc="-30" dirty="0">
                <a:solidFill>
                  <a:srgbClr val="1A703F"/>
                </a:solidFill>
                <a:latin typeface="Rubik Black" pitchFamily="2" charset="-79"/>
                <a:cs typeface="Rubik Black" pitchFamily="2" charset="-79"/>
              </a:rPr>
              <a:t>Metodologia</a:t>
            </a:r>
            <a:endParaRPr lang="pt-BR" sz="6600" b="1" dirty="0">
              <a:solidFill>
                <a:srgbClr val="1A703F"/>
              </a:solidFill>
              <a:latin typeface="Rubik Black" pitchFamily="2" charset="-79"/>
              <a:cs typeface="Rubik Black" pitchFamily="2" charset="-79"/>
            </a:endParaRPr>
          </a:p>
        </p:txBody>
      </p:sp>
    </p:spTree>
    <p:extLst>
      <p:ext uri="{BB962C8B-B14F-4D97-AF65-F5344CB8AC3E}">
        <p14:creationId xmlns:p14="http://schemas.microsoft.com/office/powerpoint/2010/main" val="4028988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3">
            <a:extLst>
              <a:ext uri="{FF2B5EF4-FFF2-40B4-BE49-F238E27FC236}">
                <a16:creationId xmlns:a16="http://schemas.microsoft.com/office/drawing/2014/main" id="{56F2E23F-E4CF-C841-B9E4-9FBCA80DAB54}"/>
              </a:ext>
            </a:extLst>
          </p:cNvPr>
          <p:cNvSpPr txBox="1"/>
          <p:nvPr/>
        </p:nvSpPr>
        <p:spPr>
          <a:xfrm>
            <a:off x="2127250" y="3902075"/>
            <a:ext cx="16002000" cy="3890168"/>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5" name="object 5" descr="$PPTXTitle">
            <a:extLst>
              <a:ext uri="{FF2B5EF4-FFF2-40B4-BE49-F238E27FC236}">
                <a16:creationId xmlns:a16="http://schemas.microsoft.com/office/drawing/2014/main" id="{8F27B011-D7A2-7BAA-A5ED-AF26B3E63A34}"/>
              </a:ext>
            </a:extLst>
          </p:cNvPr>
          <p:cNvSpPr txBox="1">
            <a:spLocks/>
          </p:cNvSpPr>
          <p:nvPr/>
        </p:nvSpPr>
        <p:spPr>
          <a:xfrm>
            <a:off x="2127250" y="1594962"/>
            <a:ext cx="7606030" cy="1027845"/>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600" b="1" spc="-30" dirty="0">
                <a:solidFill>
                  <a:srgbClr val="1A703F"/>
                </a:solidFill>
                <a:latin typeface="Rubik Black" pitchFamily="2" charset="-79"/>
                <a:cs typeface="Rubik Black" pitchFamily="2" charset="-79"/>
              </a:rPr>
              <a:t>Resultados</a:t>
            </a:r>
            <a:endParaRPr lang="pt-BR" sz="6600" b="1" dirty="0">
              <a:solidFill>
                <a:srgbClr val="1A703F"/>
              </a:solidFill>
              <a:latin typeface="Rubik Black" pitchFamily="2" charset="-79"/>
              <a:cs typeface="Rubik Black" pitchFamily="2" charset="-79"/>
            </a:endParaRPr>
          </a:p>
        </p:txBody>
      </p:sp>
    </p:spTree>
    <p:extLst>
      <p:ext uri="{BB962C8B-B14F-4D97-AF65-F5344CB8AC3E}">
        <p14:creationId xmlns:p14="http://schemas.microsoft.com/office/powerpoint/2010/main" val="69382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FF3BD-027D-E804-14A4-2B188184FEF4}"/>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9CD3ADCC-8BB5-58D0-7F3C-9DD77565BA27}"/>
              </a:ext>
            </a:extLst>
          </p:cNvPr>
          <p:cNvSpPr txBox="1"/>
          <p:nvPr/>
        </p:nvSpPr>
        <p:spPr>
          <a:xfrm>
            <a:off x="2127250" y="3902075"/>
            <a:ext cx="16383000" cy="3890168"/>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9" name="object 5" descr="$PPTXTitle">
            <a:extLst>
              <a:ext uri="{FF2B5EF4-FFF2-40B4-BE49-F238E27FC236}">
                <a16:creationId xmlns:a16="http://schemas.microsoft.com/office/drawing/2014/main" id="{5A3EF05B-B209-9CBB-4275-713E59228349}"/>
              </a:ext>
            </a:extLst>
          </p:cNvPr>
          <p:cNvSpPr txBox="1">
            <a:spLocks/>
          </p:cNvSpPr>
          <p:nvPr/>
        </p:nvSpPr>
        <p:spPr>
          <a:xfrm>
            <a:off x="2127250" y="1583732"/>
            <a:ext cx="7606030" cy="1130630"/>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600" b="1" spc="-30" dirty="0">
                <a:solidFill>
                  <a:srgbClr val="1A703F"/>
                </a:solidFill>
                <a:latin typeface="Rubik Black" pitchFamily="2" charset="-79"/>
                <a:cs typeface="Rubik Black" pitchFamily="2" charset="-79"/>
              </a:rPr>
              <a:t>Conclusões</a:t>
            </a:r>
            <a:endParaRPr lang="pt-BR" sz="6600" b="1" dirty="0">
              <a:solidFill>
                <a:srgbClr val="1A703F"/>
              </a:solidFill>
              <a:latin typeface="Rubik Black" pitchFamily="2" charset="-79"/>
              <a:cs typeface="Rubik Black" pitchFamily="2" charset="-79"/>
            </a:endParaRPr>
          </a:p>
        </p:txBody>
      </p:sp>
    </p:spTree>
    <p:extLst>
      <p:ext uri="{BB962C8B-B14F-4D97-AF65-F5344CB8AC3E}">
        <p14:creationId xmlns:p14="http://schemas.microsoft.com/office/powerpoint/2010/main" val="1266589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8636-83A7-5C35-30D1-7F64C52ECBB1}"/>
            </a:ext>
          </a:extLst>
        </p:cNvPr>
        <p:cNvGrpSpPr/>
        <p:nvPr/>
      </p:nvGrpSpPr>
      <p:grpSpPr>
        <a:xfrm>
          <a:off x="0" y="0"/>
          <a:ext cx="0" cy="0"/>
          <a:chOff x="0" y="0"/>
          <a:chExt cx="0" cy="0"/>
        </a:xfrm>
      </p:grpSpPr>
      <p:sp>
        <p:nvSpPr>
          <p:cNvPr id="3" name="object 13">
            <a:extLst>
              <a:ext uri="{FF2B5EF4-FFF2-40B4-BE49-F238E27FC236}">
                <a16:creationId xmlns:a16="http://schemas.microsoft.com/office/drawing/2014/main" id="{8A48D492-16C0-E767-8180-106BA4158D48}"/>
              </a:ext>
            </a:extLst>
          </p:cNvPr>
          <p:cNvSpPr txBox="1"/>
          <p:nvPr/>
        </p:nvSpPr>
        <p:spPr>
          <a:xfrm>
            <a:off x="2127250" y="3902075"/>
            <a:ext cx="16306800" cy="3059171"/>
          </a:xfrm>
          <a:prstGeom prst="rect">
            <a:avLst/>
          </a:prstGeom>
        </p:spPr>
        <p:txBody>
          <a:bodyPr vert="horz" wrap="square" lIns="0" tIns="12065" rIns="0" bIns="0" rtlCol="0">
            <a:spAutoFit/>
          </a:bodyPr>
          <a:lstStyle/>
          <a:p>
            <a:pPr marL="12700" marR="5080" algn="just">
              <a:lnSpc>
                <a:spcPct val="100000"/>
              </a:lnSpc>
              <a:spcBef>
                <a:spcPts val="95"/>
              </a:spcBef>
            </a:pPr>
            <a:r>
              <a:rPr sz="3300" dirty="0">
                <a:solidFill>
                  <a:schemeClr val="tx1"/>
                </a:solidFill>
                <a:latin typeface="Rubik"/>
                <a:cs typeface="Rubik"/>
              </a:rPr>
              <a:t>Lorem</a:t>
            </a:r>
            <a:r>
              <a:rPr sz="3300" spc="-100" dirty="0">
                <a:solidFill>
                  <a:schemeClr val="tx1"/>
                </a:solidFill>
                <a:latin typeface="Rubik"/>
                <a:cs typeface="Rubik"/>
              </a:rPr>
              <a:t> </a:t>
            </a:r>
            <a:r>
              <a:rPr sz="3300" dirty="0">
                <a:solidFill>
                  <a:schemeClr val="tx1"/>
                </a:solidFill>
                <a:latin typeface="Rubik"/>
                <a:cs typeface="Rubik"/>
              </a:rPr>
              <a:t>ipsum</a:t>
            </a:r>
            <a:r>
              <a:rPr sz="3300" spc="-100" dirty="0">
                <a:solidFill>
                  <a:schemeClr val="tx1"/>
                </a:solidFill>
                <a:latin typeface="Rubik"/>
                <a:cs typeface="Rubik"/>
              </a:rPr>
              <a:t> </a:t>
            </a:r>
            <a:r>
              <a:rPr sz="3300" dirty="0">
                <a:solidFill>
                  <a:schemeClr val="tx1"/>
                </a:solidFill>
                <a:latin typeface="Rubik"/>
                <a:cs typeface="Rubik"/>
              </a:rPr>
              <a:t>dolor</a:t>
            </a:r>
            <a:r>
              <a:rPr sz="3300" spc="-165" dirty="0">
                <a:solidFill>
                  <a:schemeClr val="tx1"/>
                </a:solidFill>
                <a:latin typeface="Rubik"/>
                <a:cs typeface="Rubik"/>
              </a:rPr>
              <a:t> </a:t>
            </a:r>
            <a:r>
              <a:rPr sz="3300" dirty="0">
                <a:solidFill>
                  <a:schemeClr val="tx1"/>
                </a:solidFill>
                <a:latin typeface="Rubik"/>
                <a:cs typeface="Rubik"/>
              </a:rPr>
              <a:t>sit</a:t>
            </a:r>
            <a:r>
              <a:rPr sz="3300" spc="-100" dirty="0">
                <a:solidFill>
                  <a:schemeClr val="tx1"/>
                </a:solidFill>
                <a:latin typeface="Rubik"/>
                <a:cs typeface="Rubik"/>
              </a:rPr>
              <a:t> </a:t>
            </a:r>
            <a:r>
              <a:rPr sz="3300" dirty="0">
                <a:solidFill>
                  <a:schemeClr val="tx1"/>
                </a:solidFill>
                <a:latin typeface="Rubik"/>
                <a:cs typeface="Rubik"/>
              </a:rPr>
              <a:t>amet,</a:t>
            </a:r>
            <a:r>
              <a:rPr sz="3300" spc="-95" dirty="0">
                <a:solidFill>
                  <a:schemeClr val="tx1"/>
                </a:solidFill>
                <a:latin typeface="Rubik"/>
                <a:cs typeface="Rubik"/>
              </a:rPr>
              <a:t> </a:t>
            </a:r>
            <a:r>
              <a:rPr sz="3300" spc="-10" dirty="0">
                <a:solidFill>
                  <a:schemeClr val="tx1"/>
                </a:solidFill>
                <a:latin typeface="Rubik"/>
                <a:cs typeface="Rubik"/>
              </a:rPr>
              <a:t>consectetuer</a:t>
            </a:r>
            <a:r>
              <a:rPr sz="3300" spc="-175" dirty="0">
                <a:solidFill>
                  <a:schemeClr val="tx1"/>
                </a:solidFill>
                <a:latin typeface="Rubik"/>
                <a:cs typeface="Rubik"/>
              </a:rPr>
              <a:t> </a:t>
            </a:r>
            <a:r>
              <a:rPr sz="3300" dirty="0">
                <a:solidFill>
                  <a:schemeClr val="tx1"/>
                </a:solidFill>
                <a:latin typeface="Rubik"/>
                <a:cs typeface="Rubik"/>
              </a:rPr>
              <a:t>adipiscing</a:t>
            </a:r>
            <a:r>
              <a:rPr sz="3300" spc="-100" dirty="0">
                <a:solidFill>
                  <a:schemeClr val="tx1"/>
                </a:solidFill>
                <a:latin typeface="Rubik"/>
                <a:cs typeface="Rubik"/>
              </a:rPr>
              <a:t> </a:t>
            </a:r>
            <a:r>
              <a:rPr sz="3300" dirty="0">
                <a:solidFill>
                  <a:schemeClr val="tx1"/>
                </a:solidFill>
                <a:latin typeface="Rubik"/>
                <a:cs typeface="Rubik"/>
              </a:rPr>
              <a:t>elit,</a:t>
            </a:r>
            <a:r>
              <a:rPr sz="3300" spc="-95" dirty="0">
                <a:solidFill>
                  <a:schemeClr val="tx1"/>
                </a:solidFill>
                <a:latin typeface="Rubik"/>
                <a:cs typeface="Rubik"/>
              </a:rPr>
              <a:t> </a:t>
            </a:r>
            <a:r>
              <a:rPr sz="3300" dirty="0">
                <a:solidFill>
                  <a:schemeClr val="tx1"/>
                </a:solidFill>
                <a:latin typeface="Rubik"/>
                <a:cs typeface="Rubik"/>
              </a:rPr>
              <a:t>sed</a:t>
            </a:r>
            <a:r>
              <a:rPr sz="3300" spc="-100" dirty="0">
                <a:solidFill>
                  <a:schemeClr val="tx1"/>
                </a:solidFill>
                <a:latin typeface="Rubik"/>
                <a:cs typeface="Rubik"/>
              </a:rPr>
              <a:t> </a:t>
            </a:r>
            <a:r>
              <a:rPr sz="3300" dirty="0">
                <a:solidFill>
                  <a:schemeClr val="tx1"/>
                </a:solidFill>
                <a:latin typeface="Rubik"/>
                <a:cs typeface="Rubik"/>
              </a:rPr>
              <a:t>diam</a:t>
            </a:r>
            <a:r>
              <a:rPr sz="3300" spc="-100" dirty="0">
                <a:solidFill>
                  <a:schemeClr val="tx1"/>
                </a:solidFill>
                <a:latin typeface="Rubik"/>
                <a:cs typeface="Rubik"/>
              </a:rPr>
              <a:t> </a:t>
            </a:r>
            <a:r>
              <a:rPr sz="3300" spc="-10" dirty="0">
                <a:solidFill>
                  <a:schemeClr val="tx1"/>
                </a:solidFill>
                <a:latin typeface="Rubik"/>
                <a:cs typeface="Rubik"/>
              </a:rPr>
              <a:t>nonummy </a:t>
            </a:r>
            <a:r>
              <a:rPr sz="3300" dirty="0">
                <a:solidFill>
                  <a:schemeClr val="tx1"/>
                </a:solidFill>
                <a:latin typeface="Rubik"/>
                <a:cs typeface="Rubik"/>
              </a:rPr>
              <a:t>nibh</a:t>
            </a:r>
            <a:r>
              <a:rPr sz="3300" spc="-114" dirty="0">
                <a:solidFill>
                  <a:schemeClr val="tx1"/>
                </a:solidFill>
                <a:latin typeface="Rubik"/>
                <a:cs typeface="Rubik"/>
              </a:rPr>
              <a:t> </a:t>
            </a:r>
            <a:r>
              <a:rPr sz="3300" dirty="0">
                <a:solidFill>
                  <a:schemeClr val="tx1"/>
                </a:solidFill>
                <a:latin typeface="Rubik"/>
                <a:cs typeface="Rubik"/>
              </a:rPr>
              <a:t>euismod</a:t>
            </a:r>
            <a:r>
              <a:rPr sz="3300" spc="-165" dirty="0">
                <a:solidFill>
                  <a:schemeClr val="tx1"/>
                </a:solidFill>
                <a:latin typeface="Rubik"/>
                <a:cs typeface="Rubik"/>
              </a:rPr>
              <a:t> </a:t>
            </a:r>
            <a:r>
              <a:rPr sz="3300" dirty="0">
                <a:solidFill>
                  <a:schemeClr val="tx1"/>
                </a:solidFill>
                <a:latin typeface="Rubik"/>
                <a:cs typeface="Rubik"/>
              </a:rPr>
              <a:t>tincidunt</a:t>
            </a:r>
            <a:r>
              <a:rPr sz="3300" spc="-110" dirty="0">
                <a:solidFill>
                  <a:schemeClr val="tx1"/>
                </a:solidFill>
                <a:latin typeface="Rubik"/>
                <a:cs typeface="Rubik"/>
              </a:rPr>
              <a:t> </a:t>
            </a:r>
            <a:r>
              <a:rPr sz="3300" dirty="0">
                <a:solidFill>
                  <a:schemeClr val="tx1"/>
                </a:solidFill>
                <a:latin typeface="Rubik"/>
                <a:cs typeface="Rubik"/>
              </a:rPr>
              <a:t>ut</a:t>
            </a:r>
            <a:r>
              <a:rPr sz="3300" spc="-110" dirty="0">
                <a:solidFill>
                  <a:schemeClr val="tx1"/>
                </a:solidFill>
                <a:latin typeface="Rubik"/>
                <a:cs typeface="Rubik"/>
              </a:rPr>
              <a:t> </a:t>
            </a:r>
            <a:r>
              <a:rPr sz="3300" dirty="0">
                <a:solidFill>
                  <a:schemeClr val="tx1"/>
                </a:solidFill>
                <a:latin typeface="Rubik"/>
                <a:cs typeface="Rubik"/>
              </a:rPr>
              <a:t>laoreet</a:t>
            </a:r>
            <a:r>
              <a:rPr sz="3300" spc="-110" dirty="0">
                <a:solidFill>
                  <a:schemeClr val="tx1"/>
                </a:solidFill>
                <a:latin typeface="Rubik"/>
                <a:cs typeface="Rubik"/>
              </a:rPr>
              <a:t> </a:t>
            </a:r>
            <a:r>
              <a:rPr sz="3300" dirty="0">
                <a:solidFill>
                  <a:schemeClr val="tx1"/>
                </a:solidFill>
                <a:latin typeface="Rubik"/>
                <a:cs typeface="Rubik"/>
              </a:rPr>
              <a:t>dolore</a:t>
            </a:r>
            <a:r>
              <a:rPr sz="3300" spc="-110" dirty="0">
                <a:solidFill>
                  <a:schemeClr val="tx1"/>
                </a:solidFill>
                <a:latin typeface="Rubik"/>
                <a:cs typeface="Rubik"/>
              </a:rPr>
              <a:t> </a:t>
            </a:r>
            <a:r>
              <a:rPr sz="3300" dirty="0">
                <a:solidFill>
                  <a:schemeClr val="tx1"/>
                </a:solidFill>
                <a:latin typeface="Rubik"/>
                <a:cs typeface="Rubik"/>
              </a:rPr>
              <a:t>magna</a:t>
            </a:r>
            <a:r>
              <a:rPr sz="3300" spc="-110" dirty="0">
                <a:solidFill>
                  <a:schemeClr val="tx1"/>
                </a:solidFill>
                <a:latin typeface="Rubik"/>
                <a:cs typeface="Rubik"/>
              </a:rPr>
              <a:t> </a:t>
            </a:r>
            <a:r>
              <a:rPr sz="3300" dirty="0">
                <a:solidFill>
                  <a:schemeClr val="tx1"/>
                </a:solidFill>
                <a:latin typeface="Rubik"/>
                <a:cs typeface="Rubik"/>
              </a:rPr>
              <a:t>aliquam</a:t>
            </a:r>
            <a:r>
              <a:rPr sz="3300" spc="-110" dirty="0">
                <a:solidFill>
                  <a:schemeClr val="tx1"/>
                </a:solidFill>
                <a:latin typeface="Rubik"/>
                <a:cs typeface="Rubik"/>
              </a:rPr>
              <a:t> </a:t>
            </a:r>
            <a:r>
              <a:rPr sz="3300" dirty="0">
                <a:solidFill>
                  <a:schemeClr val="tx1"/>
                </a:solidFill>
                <a:latin typeface="Rubik"/>
                <a:cs typeface="Rubik"/>
              </a:rPr>
              <a:t>erat</a:t>
            </a:r>
            <a:r>
              <a:rPr sz="3300" spc="-185" dirty="0">
                <a:solidFill>
                  <a:schemeClr val="tx1"/>
                </a:solidFill>
                <a:latin typeface="Rubik"/>
                <a:cs typeface="Rubik"/>
              </a:rPr>
              <a:t> </a:t>
            </a:r>
            <a:r>
              <a:rPr sz="3300" spc="-10" dirty="0">
                <a:solidFill>
                  <a:schemeClr val="tx1"/>
                </a:solidFill>
                <a:latin typeface="Rubik"/>
                <a:cs typeface="Rubik"/>
              </a:rPr>
              <a:t>volutpat.</a:t>
            </a:r>
            <a:r>
              <a:rPr sz="3300" spc="-110" dirty="0">
                <a:solidFill>
                  <a:schemeClr val="tx1"/>
                </a:solidFill>
                <a:latin typeface="Rubik"/>
                <a:cs typeface="Rubik"/>
              </a:rPr>
              <a:t> </a:t>
            </a:r>
            <a:r>
              <a:rPr sz="3300" spc="-25" dirty="0">
                <a:solidFill>
                  <a:schemeClr val="tx1"/>
                </a:solidFill>
                <a:latin typeface="Rubik"/>
                <a:cs typeface="Rubik"/>
              </a:rPr>
              <a:t>Ut</a:t>
            </a:r>
            <a:r>
              <a:rPr sz="3300" spc="825" dirty="0">
                <a:solidFill>
                  <a:schemeClr val="tx1"/>
                </a:solidFill>
                <a:latin typeface="Rubik"/>
                <a:cs typeface="Rubik"/>
              </a:rPr>
              <a:t> </a:t>
            </a:r>
            <a:r>
              <a:rPr sz="3300" dirty="0">
                <a:solidFill>
                  <a:schemeClr val="tx1"/>
                </a:solidFill>
                <a:latin typeface="Rubik"/>
                <a:cs typeface="Rubik"/>
              </a:rPr>
              <a:t>wisi</a:t>
            </a:r>
            <a:r>
              <a:rPr sz="3300" spc="-95" dirty="0">
                <a:solidFill>
                  <a:schemeClr val="tx1"/>
                </a:solidFill>
                <a:latin typeface="Rubik"/>
                <a:cs typeface="Rubik"/>
              </a:rPr>
              <a:t> </a:t>
            </a:r>
            <a:r>
              <a:rPr sz="3300" dirty="0">
                <a:solidFill>
                  <a:schemeClr val="tx1"/>
                </a:solidFill>
                <a:latin typeface="Rubik"/>
                <a:cs typeface="Rubik"/>
              </a:rPr>
              <a:t>enim</a:t>
            </a:r>
            <a:r>
              <a:rPr sz="3300" spc="-95" dirty="0">
                <a:solidFill>
                  <a:schemeClr val="tx1"/>
                </a:solidFill>
                <a:latin typeface="Rubik"/>
                <a:cs typeface="Rubik"/>
              </a:rPr>
              <a:t> </a:t>
            </a:r>
            <a:r>
              <a:rPr sz="3300" dirty="0">
                <a:solidFill>
                  <a:schemeClr val="tx1"/>
                </a:solidFill>
                <a:latin typeface="Rubik"/>
                <a:cs typeface="Rubik"/>
              </a:rPr>
              <a:t>ad</a:t>
            </a:r>
            <a:r>
              <a:rPr sz="3300" spc="-90" dirty="0">
                <a:solidFill>
                  <a:schemeClr val="tx1"/>
                </a:solidFill>
                <a:latin typeface="Rubik"/>
                <a:cs typeface="Rubik"/>
              </a:rPr>
              <a:t> </a:t>
            </a:r>
            <a:r>
              <a:rPr sz="3300" dirty="0">
                <a:solidFill>
                  <a:schemeClr val="tx1"/>
                </a:solidFill>
                <a:latin typeface="Rubik"/>
                <a:cs typeface="Rubik"/>
              </a:rPr>
              <a:t>minim</a:t>
            </a:r>
            <a:r>
              <a:rPr sz="3300" spc="-170" dirty="0">
                <a:solidFill>
                  <a:schemeClr val="tx1"/>
                </a:solidFill>
                <a:latin typeface="Rubik"/>
                <a:cs typeface="Rubik"/>
              </a:rPr>
              <a:t> </a:t>
            </a:r>
            <a:r>
              <a:rPr sz="3300" dirty="0">
                <a:solidFill>
                  <a:schemeClr val="tx1"/>
                </a:solidFill>
                <a:latin typeface="Rubik"/>
                <a:cs typeface="Rubik"/>
              </a:rPr>
              <a:t>veniam,</a:t>
            </a:r>
            <a:r>
              <a:rPr sz="3300" spc="-95" dirty="0">
                <a:solidFill>
                  <a:schemeClr val="tx1"/>
                </a:solidFill>
                <a:latin typeface="Rubik"/>
                <a:cs typeface="Rubik"/>
              </a:rPr>
              <a:t> </a:t>
            </a:r>
            <a:r>
              <a:rPr sz="3300" dirty="0">
                <a:solidFill>
                  <a:schemeClr val="tx1"/>
                </a:solidFill>
                <a:latin typeface="Rubik"/>
                <a:cs typeface="Rubik"/>
              </a:rPr>
              <a:t>quis</a:t>
            </a:r>
            <a:r>
              <a:rPr sz="3300" spc="-90" dirty="0">
                <a:solidFill>
                  <a:schemeClr val="tx1"/>
                </a:solidFill>
                <a:latin typeface="Rubik"/>
                <a:cs typeface="Rubik"/>
              </a:rPr>
              <a:t> </a:t>
            </a:r>
            <a:r>
              <a:rPr sz="3300" dirty="0">
                <a:solidFill>
                  <a:schemeClr val="tx1"/>
                </a:solidFill>
                <a:latin typeface="Rubik"/>
                <a:cs typeface="Rubik"/>
              </a:rPr>
              <a:t>nostrud</a:t>
            </a:r>
            <a:r>
              <a:rPr sz="3300" spc="-95" dirty="0">
                <a:solidFill>
                  <a:schemeClr val="tx1"/>
                </a:solidFill>
                <a:latin typeface="Rubik"/>
                <a:cs typeface="Rubik"/>
              </a:rPr>
              <a:t> </a:t>
            </a:r>
            <a:r>
              <a:rPr sz="3300" spc="-10" dirty="0">
                <a:solidFill>
                  <a:schemeClr val="tx1"/>
                </a:solidFill>
                <a:latin typeface="Rubik"/>
                <a:cs typeface="Rubik"/>
              </a:rPr>
              <a:t>exerci</a:t>
            </a:r>
            <a:r>
              <a:rPr sz="3300" spc="-150" dirty="0">
                <a:solidFill>
                  <a:schemeClr val="tx1"/>
                </a:solidFill>
                <a:latin typeface="Rubik"/>
                <a:cs typeface="Rubik"/>
              </a:rPr>
              <a:t> </a:t>
            </a:r>
            <a:r>
              <a:rPr sz="3300" dirty="0">
                <a:solidFill>
                  <a:schemeClr val="tx1"/>
                </a:solidFill>
                <a:latin typeface="Rubik"/>
                <a:cs typeface="Rubik"/>
              </a:rPr>
              <a:t>tation</a:t>
            </a:r>
            <a:r>
              <a:rPr sz="3300" spc="-95" dirty="0">
                <a:solidFill>
                  <a:schemeClr val="tx1"/>
                </a:solidFill>
                <a:latin typeface="Rubik"/>
                <a:cs typeface="Rubik"/>
              </a:rPr>
              <a:t> </a:t>
            </a:r>
            <a:r>
              <a:rPr sz="3300" spc="-10" dirty="0">
                <a:solidFill>
                  <a:schemeClr val="tx1"/>
                </a:solidFill>
                <a:latin typeface="Rubik"/>
                <a:cs typeface="Rubik"/>
              </a:rPr>
              <a:t>ullamcorper</a:t>
            </a:r>
            <a:r>
              <a:rPr sz="3300" spc="-160" dirty="0">
                <a:solidFill>
                  <a:schemeClr val="tx1"/>
                </a:solidFill>
                <a:latin typeface="Rubik"/>
                <a:cs typeface="Rubik"/>
              </a:rPr>
              <a:t> </a:t>
            </a:r>
            <a:r>
              <a:rPr sz="3300" spc="-10" dirty="0">
                <a:solidFill>
                  <a:schemeClr val="tx1"/>
                </a:solidFill>
                <a:latin typeface="Rubik"/>
                <a:cs typeface="Rubik"/>
              </a:rPr>
              <a:t>suscipit </a:t>
            </a:r>
            <a:r>
              <a:rPr sz="3300" dirty="0">
                <a:solidFill>
                  <a:schemeClr val="tx1"/>
                </a:solidFill>
                <a:latin typeface="Rubik"/>
                <a:cs typeface="Rubik"/>
              </a:rPr>
              <a:t>lobortis</a:t>
            </a:r>
            <a:r>
              <a:rPr sz="3300" spc="-95" dirty="0">
                <a:solidFill>
                  <a:schemeClr val="tx1"/>
                </a:solidFill>
                <a:latin typeface="Rubik"/>
                <a:cs typeface="Rubik"/>
              </a:rPr>
              <a:t> </a:t>
            </a:r>
            <a:r>
              <a:rPr sz="3300" dirty="0">
                <a:solidFill>
                  <a:schemeClr val="tx1"/>
                </a:solidFill>
                <a:latin typeface="Rubik"/>
                <a:cs typeface="Rubik"/>
              </a:rPr>
              <a:t>nisl</a:t>
            </a:r>
            <a:r>
              <a:rPr sz="3300" spc="-90" dirty="0">
                <a:solidFill>
                  <a:schemeClr val="tx1"/>
                </a:solidFill>
                <a:latin typeface="Rubik"/>
                <a:cs typeface="Rubik"/>
              </a:rPr>
              <a:t> </a:t>
            </a:r>
            <a:r>
              <a:rPr sz="3300" dirty="0">
                <a:solidFill>
                  <a:schemeClr val="tx1"/>
                </a:solidFill>
                <a:latin typeface="Rubik"/>
                <a:cs typeface="Rubik"/>
              </a:rPr>
              <a:t>ut</a:t>
            </a:r>
            <a:r>
              <a:rPr sz="3300" spc="-95" dirty="0">
                <a:solidFill>
                  <a:schemeClr val="tx1"/>
                </a:solidFill>
                <a:latin typeface="Rubik"/>
                <a:cs typeface="Rubik"/>
              </a:rPr>
              <a:t> </a:t>
            </a:r>
            <a:r>
              <a:rPr sz="3300" dirty="0">
                <a:solidFill>
                  <a:schemeClr val="tx1"/>
                </a:solidFill>
                <a:latin typeface="Rubik"/>
                <a:cs typeface="Rubik"/>
              </a:rPr>
              <a:t>aliquip</a:t>
            </a:r>
            <a:r>
              <a:rPr sz="3300" spc="-90" dirty="0">
                <a:solidFill>
                  <a:schemeClr val="tx1"/>
                </a:solidFill>
                <a:latin typeface="Rubik"/>
                <a:cs typeface="Rubik"/>
              </a:rPr>
              <a:t> </a:t>
            </a:r>
            <a:r>
              <a:rPr sz="3300" dirty="0">
                <a:solidFill>
                  <a:schemeClr val="tx1"/>
                </a:solidFill>
                <a:latin typeface="Rubik"/>
                <a:cs typeface="Rubik"/>
              </a:rPr>
              <a:t>ex</a:t>
            </a:r>
            <a:r>
              <a:rPr sz="3300" spc="-95" dirty="0">
                <a:solidFill>
                  <a:schemeClr val="tx1"/>
                </a:solidFill>
                <a:latin typeface="Rubik"/>
                <a:cs typeface="Rubik"/>
              </a:rPr>
              <a:t> </a:t>
            </a:r>
            <a:r>
              <a:rPr sz="3300" dirty="0">
                <a:solidFill>
                  <a:schemeClr val="tx1"/>
                </a:solidFill>
                <a:latin typeface="Rubik"/>
                <a:cs typeface="Rubik"/>
              </a:rPr>
              <a:t>ea</a:t>
            </a:r>
            <a:r>
              <a:rPr sz="3300" spc="-90" dirty="0">
                <a:solidFill>
                  <a:schemeClr val="tx1"/>
                </a:solidFill>
                <a:latin typeface="Rubik"/>
                <a:cs typeface="Rubik"/>
              </a:rPr>
              <a:t> </a:t>
            </a:r>
            <a:r>
              <a:rPr sz="3300" dirty="0">
                <a:solidFill>
                  <a:schemeClr val="tx1"/>
                </a:solidFill>
                <a:latin typeface="Rubik"/>
                <a:cs typeface="Rubik"/>
              </a:rPr>
              <a:t>commodo</a:t>
            </a:r>
            <a:r>
              <a:rPr sz="3300" spc="-90" dirty="0">
                <a:solidFill>
                  <a:schemeClr val="tx1"/>
                </a:solidFill>
                <a:latin typeface="Rubik"/>
                <a:cs typeface="Rubik"/>
              </a:rPr>
              <a:t> </a:t>
            </a:r>
            <a:r>
              <a:rPr sz="3300" dirty="0">
                <a:solidFill>
                  <a:schemeClr val="tx1"/>
                </a:solidFill>
                <a:latin typeface="Rubik"/>
                <a:cs typeface="Rubik"/>
              </a:rPr>
              <a:t>consequat.</a:t>
            </a:r>
            <a:r>
              <a:rPr sz="3300" spc="-95" dirty="0">
                <a:solidFill>
                  <a:schemeClr val="tx1"/>
                </a:solidFill>
                <a:latin typeface="Rubik"/>
                <a:cs typeface="Rubik"/>
              </a:rPr>
              <a:t> </a:t>
            </a:r>
            <a:r>
              <a:rPr sz="3300" dirty="0">
                <a:solidFill>
                  <a:schemeClr val="tx1"/>
                </a:solidFill>
                <a:latin typeface="Rubik"/>
                <a:cs typeface="Rubik"/>
              </a:rPr>
              <a:t>Duis</a:t>
            </a:r>
            <a:r>
              <a:rPr sz="3300" spc="-90" dirty="0">
                <a:solidFill>
                  <a:schemeClr val="tx1"/>
                </a:solidFill>
                <a:latin typeface="Rubik"/>
                <a:cs typeface="Rubik"/>
              </a:rPr>
              <a:t> </a:t>
            </a:r>
            <a:r>
              <a:rPr sz="3300" dirty="0">
                <a:solidFill>
                  <a:schemeClr val="tx1"/>
                </a:solidFill>
                <a:latin typeface="Rubik"/>
                <a:cs typeface="Rubik"/>
              </a:rPr>
              <a:t>autem</a:t>
            </a:r>
            <a:r>
              <a:rPr sz="3300" spc="-170" dirty="0">
                <a:solidFill>
                  <a:schemeClr val="tx1"/>
                </a:solidFill>
                <a:latin typeface="Rubik"/>
                <a:cs typeface="Rubik"/>
              </a:rPr>
              <a:t> </a:t>
            </a:r>
            <a:r>
              <a:rPr sz="3300" dirty="0">
                <a:solidFill>
                  <a:schemeClr val="tx1"/>
                </a:solidFill>
                <a:latin typeface="Rubik"/>
                <a:cs typeface="Rubik"/>
              </a:rPr>
              <a:t>vel</a:t>
            </a:r>
            <a:r>
              <a:rPr sz="3300" spc="-90" dirty="0">
                <a:solidFill>
                  <a:schemeClr val="tx1"/>
                </a:solidFill>
                <a:latin typeface="Rubik"/>
                <a:cs typeface="Rubik"/>
              </a:rPr>
              <a:t> </a:t>
            </a:r>
            <a:r>
              <a:rPr sz="3300" dirty="0">
                <a:solidFill>
                  <a:schemeClr val="tx1"/>
                </a:solidFill>
                <a:latin typeface="Rubik"/>
                <a:cs typeface="Rubik"/>
              </a:rPr>
              <a:t>eum</a:t>
            </a:r>
            <a:r>
              <a:rPr sz="3300" spc="-95" dirty="0">
                <a:solidFill>
                  <a:schemeClr val="tx1"/>
                </a:solidFill>
                <a:latin typeface="Rubik"/>
                <a:cs typeface="Rubik"/>
              </a:rPr>
              <a:t> </a:t>
            </a:r>
            <a:r>
              <a:rPr sz="3300" spc="-10" dirty="0">
                <a:solidFill>
                  <a:schemeClr val="tx1"/>
                </a:solidFill>
                <a:latin typeface="Rubik"/>
                <a:cs typeface="Rubik"/>
              </a:rPr>
              <a:t>iriure </a:t>
            </a:r>
            <a:r>
              <a:rPr sz="3300" dirty="0">
                <a:solidFill>
                  <a:schemeClr val="tx1"/>
                </a:solidFill>
                <a:latin typeface="Rubik"/>
                <a:cs typeface="Rubik"/>
              </a:rPr>
              <a:t>dolor</a:t>
            </a:r>
            <a:r>
              <a:rPr sz="3300" spc="-160" dirty="0">
                <a:solidFill>
                  <a:schemeClr val="tx1"/>
                </a:solidFill>
                <a:latin typeface="Rubik"/>
                <a:cs typeface="Rubik"/>
              </a:rPr>
              <a:t> </a:t>
            </a:r>
            <a:r>
              <a:rPr sz="3300" dirty="0">
                <a:solidFill>
                  <a:schemeClr val="tx1"/>
                </a:solidFill>
                <a:latin typeface="Rubik"/>
                <a:cs typeface="Rubik"/>
              </a:rPr>
              <a:t>in</a:t>
            </a:r>
            <a:r>
              <a:rPr sz="3300" spc="-85" dirty="0">
                <a:solidFill>
                  <a:schemeClr val="tx1"/>
                </a:solidFill>
                <a:latin typeface="Rubik"/>
                <a:cs typeface="Rubik"/>
              </a:rPr>
              <a:t> </a:t>
            </a:r>
            <a:r>
              <a:rPr sz="3300" dirty="0">
                <a:solidFill>
                  <a:schemeClr val="tx1"/>
                </a:solidFill>
                <a:latin typeface="Rubik"/>
                <a:cs typeface="Rubik"/>
              </a:rPr>
              <a:t>hendrerit</a:t>
            </a:r>
            <a:r>
              <a:rPr sz="3300" spc="-90" dirty="0">
                <a:solidFill>
                  <a:schemeClr val="tx1"/>
                </a:solidFill>
                <a:latin typeface="Rubik"/>
                <a:cs typeface="Rubik"/>
              </a:rPr>
              <a:t> </a:t>
            </a:r>
            <a:r>
              <a:rPr sz="3300" dirty="0">
                <a:solidFill>
                  <a:schemeClr val="tx1"/>
                </a:solidFill>
                <a:latin typeface="Rubik"/>
                <a:cs typeface="Rubik"/>
              </a:rPr>
              <a:t>in</a:t>
            </a:r>
            <a:r>
              <a:rPr sz="3300" spc="-165" dirty="0">
                <a:solidFill>
                  <a:schemeClr val="tx1"/>
                </a:solidFill>
                <a:latin typeface="Rubik"/>
                <a:cs typeface="Rubik"/>
              </a:rPr>
              <a:t> </a:t>
            </a:r>
            <a:r>
              <a:rPr sz="3300" dirty="0">
                <a:solidFill>
                  <a:schemeClr val="tx1"/>
                </a:solidFill>
                <a:latin typeface="Rubik"/>
                <a:cs typeface="Rubik"/>
              </a:rPr>
              <a:t>vulputate</a:t>
            </a:r>
            <a:r>
              <a:rPr sz="3300" spc="-165" dirty="0">
                <a:solidFill>
                  <a:schemeClr val="tx1"/>
                </a:solidFill>
                <a:latin typeface="Rubik"/>
                <a:cs typeface="Rubik"/>
              </a:rPr>
              <a:t> </a:t>
            </a:r>
            <a:r>
              <a:rPr sz="3300" dirty="0">
                <a:solidFill>
                  <a:schemeClr val="tx1"/>
                </a:solidFill>
                <a:latin typeface="Rubik"/>
                <a:cs typeface="Rubik"/>
              </a:rPr>
              <a:t>velit</a:t>
            </a:r>
            <a:r>
              <a:rPr sz="3300" spc="-90" dirty="0">
                <a:solidFill>
                  <a:schemeClr val="tx1"/>
                </a:solidFill>
                <a:latin typeface="Rubik"/>
                <a:cs typeface="Rubik"/>
              </a:rPr>
              <a:t> </a:t>
            </a:r>
            <a:r>
              <a:rPr sz="3300" dirty="0">
                <a:solidFill>
                  <a:schemeClr val="tx1"/>
                </a:solidFill>
                <a:latin typeface="Rubik"/>
                <a:cs typeface="Rubik"/>
              </a:rPr>
              <a:t>esse</a:t>
            </a:r>
            <a:r>
              <a:rPr sz="3300" spc="-90" dirty="0">
                <a:solidFill>
                  <a:schemeClr val="tx1"/>
                </a:solidFill>
                <a:latin typeface="Rubik"/>
                <a:cs typeface="Rubik"/>
              </a:rPr>
              <a:t> </a:t>
            </a:r>
            <a:r>
              <a:rPr sz="3300" dirty="0">
                <a:solidFill>
                  <a:schemeClr val="tx1"/>
                </a:solidFill>
                <a:latin typeface="Rubik"/>
                <a:cs typeface="Rubik"/>
              </a:rPr>
              <a:t>molestie</a:t>
            </a:r>
            <a:r>
              <a:rPr sz="3300" spc="-85" dirty="0">
                <a:solidFill>
                  <a:schemeClr val="tx1"/>
                </a:solidFill>
                <a:latin typeface="Rubik"/>
                <a:cs typeface="Rubik"/>
              </a:rPr>
              <a:t> </a:t>
            </a:r>
            <a:r>
              <a:rPr sz="3300" spc="-10" dirty="0">
                <a:solidFill>
                  <a:schemeClr val="tx1"/>
                </a:solidFill>
                <a:latin typeface="Rubik"/>
                <a:cs typeface="Rubik"/>
              </a:rPr>
              <a:t>consequat,</a:t>
            </a:r>
            <a:r>
              <a:rPr sz="3300" spc="-165" dirty="0">
                <a:solidFill>
                  <a:schemeClr val="tx1"/>
                </a:solidFill>
                <a:latin typeface="Rubik"/>
                <a:cs typeface="Rubik"/>
              </a:rPr>
              <a:t> </a:t>
            </a:r>
            <a:r>
              <a:rPr sz="3300" dirty="0">
                <a:solidFill>
                  <a:schemeClr val="tx1"/>
                </a:solidFill>
                <a:latin typeface="Rubik"/>
                <a:cs typeface="Rubik"/>
              </a:rPr>
              <a:t>vel</a:t>
            </a:r>
            <a:r>
              <a:rPr sz="3300" spc="-90" dirty="0">
                <a:solidFill>
                  <a:schemeClr val="tx1"/>
                </a:solidFill>
                <a:latin typeface="Rubik"/>
                <a:cs typeface="Rubik"/>
              </a:rPr>
              <a:t> </a:t>
            </a:r>
            <a:r>
              <a:rPr sz="3300" dirty="0">
                <a:solidFill>
                  <a:schemeClr val="tx1"/>
                </a:solidFill>
                <a:latin typeface="Rubik"/>
                <a:cs typeface="Rubik"/>
              </a:rPr>
              <a:t>illum</a:t>
            </a:r>
            <a:r>
              <a:rPr sz="3300" spc="-90" dirty="0">
                <a:solidFill>
                  <a:schemeClr val="tx1"/>
                </a:solidFill>
                <a:latin typeface="Rubik"/>
                <a:cs typeface="Rubik"/>
              </a:rPr>
              <a:t> </a:t>
            </a:r>
            <a:r>
              <a:rPr sz="3300" spc="-10" dirty="0">
                <a:solidFill>
                  <a:schemeClr val="tx1"/>
                </a:solidFill>
                <a:latin typeface="Rubik"/>
                <a:cs typeface="Rubik"/>
              </a:rPr>
              <a:t>dolore </a:t>
            </a:r>
            <a:r>
              <a:rPr sz="3300" dirty="0">
                <a:solidFill>
                  <a:schemeClr val="tx1"/>
                </a:solidFill>
                <a:latin typeface="Rubik"/>
                <a:cs typeface="Rubik"/>
              </a:rPr>
              <a:t>eu</a:t>
            </a:r>
            <a:r>
              <a:rPr sz="3300" spc="-150" dirty="0">
                <a:solidFill>
                  <a:schemeClr val="tx1"/>
                </a:solidFill>
                <a:latin typeface="Rubik"/>
                <a:cs typeface="Rubik"/>
              </a:rPr>
              <a:t> </a:t>
            </a:r>
            <a:r>
              <a:rPr sz="3300" dirty="0">
                <a:solidFill>
                  <a:schemeClr val="tx1"/>
                </a:solidFill>
                <a:latin typeface="Rubik"/>
                <a:cs typeface="Rubik"/>
              </a:rPr>
              <a:t>feugiat</a:t>
            </a:r>
            <a:r>
              <a:rPr sz="3300" spc="-95" dirty="0">
                <a:solidFill>
                  <a:schemeClr val="tx1"/>
                </a:solidFill>
                <a:latin typeface="Rubik"/>
                <a:cs typeface="Rubik"/>
              </a:rPr>
              <a:t> </a:t>
            </a:r>
            <a:r>
              <a:rPr sz="3300" dirty="0">
                <a:solidFill>
                  <a:schemeClr val="tx1"/>
                </a:solidFill>
                <a:latin typeface="Rubik"/>
                <a:cs typeface="Rubik"/>
              </a:rPr>
              <a:t>nulla</a:t>
            </a:r>
            <a:r>
              <a:rPr sz="3300" spc="-150" dirty="0">
                <a:solidFill>
                  <a:schemeClr val="tx1"/>
                </a:solidFill>
                <a:latin typeface="Rubik"/>
                <a:cs typeface="Rubik"/>
              </a:rPr>
              <a:t> </a:t>
            </a:r>
            <a:r>
              <a:rPr sz="3300" dirty="0">
                <a:solidFill>
                  <a:schemeClr val="tx1"/>
                </a:solidFill>
                <a:latin typeface="Rubik"/>
                <a:cs typeface="Rubik"/>
              </a:rPr>
              <a:t>facilisis</a:t>
            </a:r>
            <a:r>
              <a:rPr sz="3300" spc="-95" dirty="0">
                <a:solidFill>
                  <a:schemeClr val="tx1"/>
                </a:solidFill>
                <a:latin typeface="Rubik"/>
                <a:cs typeface="Rubik"/>
              </a:rPr>
              <a:t> </a:t>
            </a:r>
            <a:r>
              <a:rPr sz="3300" dirty="0">
                <a:solidFill>
                  <a:schemeClr val="tx1"/>
                </a:solidFill>
                <a:latin typeface="Rubik"/>
                <a:cs typeface="Rubik"/>
              </a:rPr>
              <a:t>at</a:t>
            </a:r>
            <a:r>
              <a:rPr sz="3300" spc="-170" dirty="0">
                <a:solidFill>
                  <a:schemeClr val="tx1"/>
                </a:solidFill>
                <a:latin typeface="Rubik"/>
                <a:cs typeface="Rubik"/>
              </a:rPr>
              <a:t> </a:t>
            </a:r>
            <a:r>
              <a:rPr sz="3300" dirty="0">
                <a:solidFill>
                  <a:schemeClr val="tx1"/>
                </a:solidFill>
                <a:latin typeface="Rubik"/>
                <a:cs typeface="Rubik"/>
              </a:rPr>
              <a:t>vero</a:t>
            </a:r>
            <a:r>
              <a:rPr sz="3300" spc="-95" dirty="0">
                <a:solidFill>
                  <a:schemeClr val="tx1"/>
                </a:solidFill>
                <a:latin typeface="Rubik"/>
                <a:cs typeface="Rubik"/>
              </a:rPr>
              <a:t> </a:t>
            </a:r>
            <a:r>
              <a:rPr sz="3300" dirty="0">
                <a:solidFill>
                  <a:schemeClr val="tx1"/>
                </a:solidFill>
                <a:latin typeface="Rubik"/>
                <a:cs typeface="Rubik"/>
              </a:rPr>
              <a:t>eros</a:t>
            </a:r>
            <a:r>
              <a:rPr sz="3300" spc="-90" dirty="0">
                <a:solidFill>
                  <a:schemeClr val="tx1"/>
                </a:solidFill>
                <a:latin typeface="Rubik"/>
                <a:cs typeface="Rubik"/>
              </a:rPr>
              <a:t> </a:t>
            </a:r>
            <a:r>
              <a:rPr sz="3300" dirty="0">
                <a:solidFill>
                  <a:schemeClr val="tx1"/>
                </a:solidFill>
                <a:latin typeface="Rubik"/>
                <a:cs typeface="Rubik"/>
              </a:rPr>
              <a:t>et</a:t>
            </a:r>
            <a:r>
              <a:rPr sz="3300" spc="-95" dirty="0">
                <a:solidFill>
                  <a:schemeClr val="tx1"/>
                </a:solidFill>
                <a:latin typeface="Rubik"/>
                <a:cs typeface="Rubik"/>
              </a:rPr>
              <a:t> </a:t>
            </a:r>
            <a:r>
              <a:rPr sz="3300" dirty="0">
                <a:solidFill>
                  <a:schemeClr val="tx1"/>
                </a:solidFill>
                <a:latin typeface="Rubik"/>
                <a:cs typeface="Rubik"/>
              </a:rPr>
              <a:t>accumsan</a:t>
            </a:r>
            <a:r>
              <a:rPr sz="3300" spc="-95" dirty="0">
                <a:solidFill>
                  <a:schemeClr val="tx1"/>
                </a:solidFill>
                <a:latin typeface="Rubik"/>
                <a:cs typeface="Rubik"/>
              </a:rPr>
              <a:t> </a:t>
            </a:r>
            <a:r>
              <a:rPr sz="3300" dirty="0">
                <a:solidFill>
                  <a:schemeClr val="tx1"/>
                </a:solidFill>
                <a:latin typeface="Rubik"/>
                <a:cs typeface="Rubik"/>
              </a:rPr>
              <a:t>et</a:t>
            </a:r>
            <a:r>
              <a:rPr sz="3300" spc="-95" dirty="0">
                <a:solidFill>
                  <a:schemeClr val="tx1"/>
                </a:solidFill>
                <a:latin typeface="Rubik"/>
                <a:cs typeface="Rubik"/>
              </a:rPr>
              <a:t> </a:t>
            </a:r>
            <a:r>
              <a:rPr sz="3300" dirty="0">
                <a:solidFill>
                  <a:schemeClr val="tx1"/>
                </a:solidFill>
                <a:latin typeface="Rubik"/>
                <a:cs typeface="Rubik"/>
              </a:rPr>
              <a:t>iusto</a:t>
            </a:r>
            <a:r>
              <a:rPr sz="3300" spc="-95" dirty="0">
                <a:solidFill>
                  <a:schemeClr val="tx1"/>
                </a:solidFill>
                <a:latin typeface="Rubik"/>
                <a:cs typeface="Rubik"/>
              </a:rPr>
              <a:t> </a:t>
            </a:r>
            <a:r>
              <a:rPr sz="3300" dirty="0">
                <a:solidFill>
                  <a:schemeClr val="tx1"/>
                </a:solidFill>
                <a:latin typeface="Rubik"/>
                <a:cs typeface="Rubik"/>
              </a:rPr>
              <a:t>odio</a:t>
            </a:r>
            <a:r>
              <a:rPr sz="3300" spc="-95" dirty="0">
                <a:solidFill>
                  <a:schemeClr val="tx1"/>
                </a:solidFill>
                <a:latin typeface="Rubik"/>
                <a:cs typeface="Rubik"/>
              </a:rPr>
              <a:t> </a:t>
            </a:r>
            <a:r>
              <a:rPr sz="3300" dirty="0">
                <a:solidFill>
                  <a:schemeClr val="tx1"/>
                </a:solidFill>
                <a:latin typeface="Rubik"/>
                <a:cs typeface="Rubik"/>
              </a:rPr>
              <a:t>dignissim</a:t>
            </a:r>
            <a:r>
              <a:rPr sz="3300" spc="-95" dirty="0">
                <a:solidFill>
                  <a:schemeClr val="tx1"/>
                </a:solidFill>
                <a:latin typeface="Rubik"/>
                <a:cs typeface="Rubik"/>
              </a:rPr>
              <a:t> </a:t>
            </a:r>
            <a:r>
              <a:rPr sz="3300" spc="-25" dirty="0">
                <a:solidFill>
                  <a:schemeClr val="tx1"/>
                </a:solidFill>
                <a:latin typeface="Rubik"/>
                <a:cs typeface="Rubik"/>
              </a:rPr>
              <a:t>qui </a:t>
            </a:r>
            <a:r>
              <a:rPr sz="3300" dirty="0">
                <a:solidFill>
                  <a:schemeClr val="tx1"/>
                </a:solidFill>
                <a:latin typeface="Rubik"/>
                <a:cs typeface="Rubik"/>
              </a:rPr>
              <a:t>blandit</a:t>
            </a:r>
            <a:r>
              <a:rPr sz="3300" spc="-105" dirty="0">
                <a:solidFill>
                  <a:schemeClr val="tx1"/>
                </a:solidFill>
                <a:latin typeface="Rubik"/>
                <a:cs typeface="Rubik"/>
              </a:rPr>
              <a:t> </a:t>
            </a:r>
            <a:r>
              <a:rPr sz="3300" dirty="0">
                <a:solidFill>
                  <a:schemeClr val="tx1"/>
                </a:solidFill>
                <a:latin typeface="Rubik"/>
                <a:cs typeface="Rubik"/>
              </a:rPr>
              <a:t>praesent</a:t>
            </a:r>
            <a:r>
              <a:rPr sz="3300" spc="-105" dirty="0">
                <a:solidFill>
                  <a:schemeClr val="tx1"/>
                </a:solidFill>
                <a:latin typeface="Rubik"/>
                <a:cs typeface="Rubik"/>
              </a:rPr>
              <a:t> </a:t>
            </a:r>
            <a:r>
              <a:rPr sz="3300" dirty="0">
                <a:solidFill>
                  <a:schemeClr val="tx1"/>
                </a:solidFill>
                <a:latin typeface="Rubik"/>
                <a:cs typeface="Rubik"/>
              </a:rPr>
              <a:t>luptatum</a:t>
            </a:r>
            <a:r>
              <a:rPr sz="3300" spc="-100" dirty="0">
                <a:solidFill>
                  <a:schemeClr val="tx1"/>
                </a:solidFill>
                <a:latin typeface="Rubik"/>
                <a:cs typeface="Rubik"/>
              </a:rPr>
              <a:t> </a:t>
            </a:r>
            <a:r>
              <a:rPr sz="3300" dirty="0">
                <a:solidFill>
                  <a:schemeClr val="tx1"/>
                </a:solidFill>
                <a:latin typeface="Rubik"/>
                <a:cs typeface="Rubik"/>
              </a:rPr>
              <a:t>zzril</a:t>
            </a:r>
            <a:r>
              <a:rPr sz="3300" spc="-105" dirty="0">
                <a:solidFill>
                  <a:schemeClr val="tx1"/>
                </a:solidFill>
                <a:latin typeface="Rubik"/>
                <a:cs typeface="Rubik"/>
              </a:rPr>
              <a:t> </a:t>
            </a:r>
            <a:r>
              <a:rPr sz="3300" dirty="0">
                <a:solidFill>
                  <a:schemeClr val="tx1"/>
                </a:solidFill>
                <a:latin typeface="Rubik"/>
                <a:cs typeface="Rubik"/>
              </a:rPr>
              <a:t>delenit</a:t>
            </a:r>
            <a:r>
              <a:rPr sz="3300" spc="-100" dirty="0">
                <a:solidFill>
                  <a:schemeClr val="tx1"/>
                </a:solidFill>
                <a:latin typeface="Rubik"/>
                <a:cs typeface="Rubik"/>
              </a:rPr>
              <a:t> </a:t>
            </a:r>
            <a:r>
              <a:rPr sz="3300" dirty="0">
                <a:solidFill>
                  <a:schemeClr val="tx1"/>
                </a:solidFill>
                <a:latin typeface="Rubik"/>
                <a:cs typeface="Rubik"/>
              </a:rPr>
              <a:t>augue</a:t>
            </a:r>
            <a:r>
              <a:rPr sz="3300" spc="-105" dirty="0">
                <a:solidFill>
                  <a:schemeClr val="tx1"/>
                </a:solidFill>
                <a:latin typeface="Rubik"/>
                <a:cs typeface="Rubik"/>
              </a:rPr>
              <a:t> </a:t>
            </a:r>
            <a:r>
              <a:rPr sz="3300" dirty="0">
                <a:solidFill>
                  <a:schemeClr val="tx1"/>
                </a:solidFill>
                <a:latin typeface="Rubik"/>
                <a:cs typeface="Rubik"/>
              </a:rPr>
              <a:t>duis</a:t>
            </a:r>
            <a:r>
              <a:rPr sz="3300" spc="-100" dirty="0">
                <a:solidFill>
                  <a:schemeClr val="tx1"/>
                </a:solidFill>
                <a:latin typeface="Rubik"/>
                <a:cs typeface="Rubik"/>
              </a:rPr>
              <a:t> </a:t>
            </a:r>
            <a:r>
              <a:rPr sz="3300" dirty="0">
                <a:solidFill>
                  <a:schemeClr val="tx1"/>
                </a:solidFill>
                <a:latin typeface="Rubik"/>
                <a:cs typeface="Rubik"/>
              </a:rPr>
              <a:t>dolore</a:t>
            </a:r>
            <a:r>
              <a:rPr sz="3300" spc="-160" dirty="0">
                <a:solidFill>
                  <a:schemeClr val="tx1"/>
                </a:solidFill>
                <a:latin typeface="Rubik"/>
                <a:cs typeface="Rubik"/>
              </a:rPr>
              <a:t> </a:t>
            </a:r>
            <a:r>
              <a:rPr sz="3300" dirty="0">
                <a:solidFill>
                  <a:schemeClr val="tx1"/>
                </a:solidFill>
                <a:latin typeface="Rubik"/>
                <a:cs typeface="Rubik"/>
              </a:rPr>
              <a:t>te</a:t>
            </a:r>
            <a:r>
              <a:rPr sz="3300" spc="-155" dirty="0">
                <a:solidFill>
                  <a:schemeClr val="tx1"/>
                </a:solidFill>
                <a:latin typeface="Rubik"/>
                <a:cs typeface="Rubik"/>
              </a:rPr>
              <a:t> </a:t>
            </a:r>
            <a:r>
              <a:rPr sz="3300" dirty="0">
                <a:solidFill>
                  <a:schemeClr val="tx1"/>
                </a:solidFill>
                <a:latin typeface="Rubik"/>
                <a:cs typeface="Rubik"/>
              </a:rPr>
              <a:t>feugait</a:t>
            </a:r>
            <a:r>
              <a:rPr sz="3300" spc="-105" dirty="0">
                <a:solidFill>
                  <a:schemeClr val="tx1"/>
                </a:solidFill>
                <a:latin typeface="Rubik"/>
                <a:cs typeface="Rubik"/>
              </a:rPr>
              <a:t> </a:t>
            </a:r>
            <a:r>
              <a:rPr sz="3300" spc="-10" dirty="0">
                <a:solidFill>
                  <a:schemeClr val="tx1"/>
                </a:solidFill>
                <a:latin typeface="Rubik"/>
                <a:cs typeface="Rubik"/>
              </a:rPr>
              <a:t>nulla facilisi.</a:t>
            </a:r>
            <a:endParaRPr sz="3300" dirty="0">
              <a:solidFill>
                <a:schemeClr val="tx1"/>
              </a:solidFill>
              <a:latin typeface="Rubik"/>
              <a:cs typeface="Rubik"/>
            </a:endParaRPr>
          </a:p>
        </p:txBody>
      </p:sp>
      <p:sp>
        <p:nvSpPr>
          <p:cNvPr id="5" name="object 5" descr="$PPTXTitle">
            <a:extLst>
              <a:ext uri="{FF2B5EF4-FFF2-40B4-BE49-F238E27FC236}">
                <a16:creationId xmlns:a16="http://schemas.microsoft.com/office/drawing/2014/main" id="{51494C8E-B875-A921-F62A-3DFD75FC04BA}"/>
              </a:ext>
            </a:extLst>
          </p:cNvPr>
          <p:cNvSpPr txBox="1">
            <a:spLocks/>
          </p:cNvSpPr>
          <p:nvPr/>
        </p:nvSpPr>
        <p:spPr>
          <a:xfrm>
            <a:off x="2127250" y="1616075"/>
            <a:ext cx="7606030" cy="935513"/>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000" b="1" spc="-30" dirty="0">
                <a:solidFill>
                  <a:srgbClr val="1A703F"/>
                </a:solidFill>
                <a:latin typeface="Rubik Black" pitchFamily="2" charset="-79"/>
                <a:cs typeface="Rubik Black" pitchFamily="2" charset="-79"/>
              </a:rPr>
              <a:t>Referências</a:t>
            </a:r>
            <a:endParaRPr lang="pt-BR" sz="6000" b="1" dirty="0">
              <a:solidFill>
                <a:srgbClr val="1A703F"/>
              </a:solidFill>
              <a:latin typeface="Rubik Black" pitchFamily="2" charset="-79"/>
              <a:cs typeface="Rubik Black" pitchFamily="2" charset="-79"/>
            </a:endParaRPr>
          </a:p>
        </p:txBody>
      </p:sp>
    </p:spTree>
    <p:extLst>
      <p:ext uri="{BB962C8B-B14F-4D97-AF65-F5344CB8AC3E}">
        <p14:creationId xmlns:p14="http://schemas.microsoft.com/office/powerpoint/2010/main" val="4093103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TotalTime>
  <Words>464</Words>
  <Application>Microsoft Office PowerPoint</Application>
  <PresentationFormat>Personalizar</PresentationFormat>
  <Paragraphs>13</Paragraphs>
  <Slides>6</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6</vt:i4>
      </vt:variant>
    </vt:vector>
  </HeadingPairs>
  <TitlesOfParts>
    <vt:vector size="10" baseType="lpstr">
      <vt:lpstr>Rubik</vt:lpstr>
      <vt:lpstr>Rubik Black</vt:lpstr>
      <vt:lpstr>Rubik SemiBold</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Templete slide - Seminário do Mais Extensão</dc:title>
  <dc:creator>Cibelle Lopes</dc:creator>
  <cp:lastModifiedBy>CIBELLE MARGARONE LOPES</cp:lastModifiedBy>
  <cp:revision>4</cp:revision>
  <dcterms:created xsi:type="dcterms:W3CDTF">2026-11-03T12:42:26Z</dcterms:created>
  <dcterms:modified xsi:type="dcterms:W3CDTF">2026-11-04T01:53:39Z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2026-11-03T00:00:00Z</vt:filetime>
  </property>
  <property fmtid="{D5CDD505-2E9C-101B-9397-08002B2CF9AE}" pid="3" name="Creator">
    <vt:lpwstr>Adobe Illustrator 30.8 (Windows)</vt:lpwstr>
  </property>
  <property fmtid="{D5CDD505-2E9C-101B-9397-08002B2CF9AE}" pid="4" name="LastSaved">
    <vt:filetime>2026-11-03T00:00:00Z</vt:filetime>
  </property>
  <property fmtid="{D5CDD505-2E9C-101B-9397-08002B2CF9AE}" pid="5" name="Producer">
    <vt:lpwstr>Adobe PDF library 18.00</vt:lpwstr>
  </property>
</Properties>
</file>