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8" r:id="rId3"/>
    <p:sldId id="259" r:id="rId4"/>
    <p:sldId id="260" r:id="rId5"/>
    <p:sldId id="267" r:id="rId6"/>
    <p:sldId id="268" r:id="rId7"/>
  </p:sldIdLst>
  <p:sldSz cx="20104100" cy="11309350"/>
  <p:notesSz cx="20104100" cy="113093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00"/>
    <a:srgbClr val="F0BE2C"/>
    <a:srgbClr val="1A70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1" d="100"/>
          <a:sy n="41" d="100"/>
        </p:scale>
        <p:origin x="822" y="30"/>
      </p:cViewPr>
      <p:guideLst>
        <p:guide orient="horz" pos="2880"/>
        <p:guide pos="216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14" name="Gráfico 13">
            <a:extLst>
              <a:ext uri="{FF2B5EF4-FFF2-40B4-BE49-F238E27FC236}">
                <a16:creationId xmlns:a16="http://schemas.microsoft.com/office/drawing/2014/main" id="{FAA1B08B-54DC-09A7-ADCD-9FC47031DAB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6681450" y="10302875"/>
            <a:ext cx="2286000" cy="618862"/>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Imagem 15">
            <a:extLst>
              <a:ext uri="{FF2B5EF4-FFF2-40B4-BE49-F238E27FC236}">
                <a16:creationId xmlns:a16="http://schemas.microsoft.com/office/drawing/2014/main" id="{98AFDD82-3B2C-F051-D10A-B1577A24C76D}"/>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0" y="397"/>
            <a:ext cx="20104100" cy="11308556"/>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 name="Imagem 29">
            <a:extLst>
              <a:ext uri="{FF2B5EF4-FFF2-40B4-BE49-F238E27FC236}">
                <a16:creationId xmlns:a16="http://schemas.microsoft.com/office/drawing/2014/main" id="{EFD4A03D-57E5-35D1-D2C3-1CE332DC6AA6}"/>
              </a:ext>
            </a:extLst>
          </p:cNvPr>
          <p:cNvPicPr>
            <a:picLocks noGrp="1" noRot="1" noChangeAspect="1" noMove="1" noResize="1" noEditPoints="1" noAdjustHandles="1" noChangeArrowheads="1" noChangeShapeType="1" noCrop="1"/>
          </p:cNvPicPr>
          <p:nvPr/>
        </p:nvPicPr>
        <p:blipFill>
          <a:blip r:embed="rId2" cstate="print">
            <a:extLst>
              <a:ext uri="{28A0092B-C50C-407E-A947-70E740481C1C}">
                <a14:useLocalDpi xmlns:a14="http://schemas.microsoft.com/office/drawing/2010/main" val="0"/>
              </a:ext>
            </a:extLst>
          </a:blip>
          <a:stretch>
            <a:fillRect/>
          </a:stretch>
        </p:blipFill>
        <p:spPr>
          <a:xfrm>
            <a:off x="0" y="397"/>
            <a:ext cx="20104100" cy="11308556"/>
          </a:xfrm>
          <a:prstGeom prst="rect">
            <a:avLst/>
          </a:prstGeom>
        </p:spPr>
      </p:pic>
      <p:sp>
        <p:nvSpPr>
          <p:cNvPr id="28" name="object 5" descr="$PPTXTitle">
            <a:extLst>
              <a:ext uri="{FF2B5EF4-FFF2-40B4-BE49-F238E27FC236}">
                <a16:creationId xmlns:a16="http://schemas.microsoft.com/office/drawing/2014/main" id="{49EBE45C-2935-41DC-47B7-F28307C53C9D}"/>
              </a:ext>
            </a:extLst>
          </p:cNvPr>
          <p:cNvSpPr txBox="1">
            <a:spLocks/>
          </p:cNvSpPr>
          <p:nvPr/>
        </p:nvSpPr>
        <p:spPr>
          <a:xfrm>
            <a:off x="5175250" y="4294366"/>
            <a:ext cx="9601200" cy="2720617"/>
          </a:xfrm>
          <a:prstGeom prst="rect">
            <a:avLst/>
          </a:prstGeom>
        </p:spPr>
        <p:txBody>
          <a:bodyPr vert="horz" wrap="square" lIns="0" tIns="12065" rIns="0" bIns="0" rtlCol="0">
            <a:spAutoFit/>
          </a:bodyPr>
          <a:lstStyle>
            <a:lvl1pPr>
              <a:defRPr>
                <a:latin typeface="+mj-lt"/>
                <a:ea typeface="+mj-ea"/>
                <a:cs typeface="+mj-cs"/>
              </a:defRPr>
            </a:lvl1pPr>
          </a:lstStyle>
          <a:p>
            <a:pPr marL="12700" algn="ctr">
              <a:spcBef>
                <a:spcPts val="95"/>
              </a:spcBef>
            </a:pPr>
            <a:r>
              <a:rPr lang="pt-BR" sz="8800" spc="-30" dirty="0">
                <a:solidFill>
                  <a:schemeClr val="bg1"/>
                </a:solidFill>
                <a:latin typeface="Rubik Black" pitchFamily="2" charset="-79"/>
                <a:cs typeface="Rubik Black" pitchFamily="2" charset="-79"/>
              </a:rPr>
              <a:t>TÍTULO</a:t>
            </a:r>
          </a:p>
          <a:p>
            <a:pPr marL="12700" algn="ctr">
              <a:spcBef>
                <a:spcPts val="95"/>
              </a:spcBef>
            </a:pPr>
            <a:r>
              <a:rPr lang="pt-BR" sz="8800" spc="-30" dirty="0">
                <a:solidFill>
                  <a:schemeClr val="bg1"/>
                </a:solidFill>
                <a:latin typeface="Rubik Black" pitchFamily="2" charset="-79"/>
                <a:cs typeface="Rubik Black" pitchFamily="2" charset="-79"/>
              </a:rPr>
              <a:t>DO TRABALHO</a:t>
            </a:r>
            <a:endParaRPr lang="pt-BR" sz="8800" dirty="0">
              <a:solidFill>
                <a:schemeClr val="bg1"/>
              </a:solidFill>
              <a:latin typeface="Rubik Black" pitchFamily="2" charset="-79"/>
              <a:cs typeface="Rubik Black" pitchFamily="2" charset="-79"/>
            </a:endParaRPr>
          </a:p>
        </p:txBody>
      </p:sp>
      <p:sp>
        <p:nvSpPr>
          <p:cNvPr id="34" name="Retângulo: Cantos Arredondados 33">
            <a:extLst>
              <a:ext uri="{FF2B5EF4-FFF2-40B4-BE49-F238E27FC236}">
                <a16:creationId xmlns:a16="http://schemas.microsoft.com/office/drawing/2014/main" id="{86396491-96A9-4BA9-6561-28001B12C36E}"/>
              </a:ext>
            </a:extLst>
          </p:cNvPr>
          <p:cNvSpPr/>
          <p:nvPr/>
        </p:nvSpPr>
        <p:spPr>
          <a:xfrm>
            <a:off x="11880850" y="8655041"/>
            <a:ext cx="8610600" cy="2943234"/>
          </a:xfrm>
          <a:prstGeom prst="roundRect">
            <a:avLst>
              <a:gd name="adj" fmla="val 7801"/>
            </a:avLst>
          </a:prstGeom>
          <a:solidFill>
            <a:srgbClr val="F0BE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6" name="object 24">
            <a:extLst>
              <a:ext uri="{FF2B5EF4-FFF2-40B4-BE49-F238E27FC236}">
                <a16:creationId xmlns:a16="http://schemas.microsoft.com/office/drawing/2014/main" id="{63BD47D8-D841-D93A-156B-C8CDB268464A}"/>
              </a:ext>
            </a:extLst>
          </p:cNvPr>
          <p:cNvSpPr txBox="1"/>
          <p:nvPr/>
        </p:nvSpPr>
        <p:spPr>
          <a:xfrm>
            <a:off x="14776450" y="9085571"/>
            <a:ext cx="2248535" cy="703580"/>
          </a:xfrm>
          <a:prstGeom prst="rect">
            <a:avLst/>
          </a:prstGeom>
        </p:spPr>
        <p:txBody>
          <a:bodyPr vert="horz" wrap="square" lIns="0" tIns="12065" rIns="0" bIns="0" rtlCol="0">
            <a:spAutoFit/>
          </a:bodyPr>
          <a:lstStyle/>
          <a:p>
            <a:pPr marL="12700">
              <a:lnSpc>
                <a:spcPct val="100000"/>
              </a:lnSpc>
              <a:spcBef>
                <a:spcPts val="95"/>
              </a:spcBef>
            </a:pPr>
            <a:r>
              <a:rPr sz="4450" b="1" spc="-10" dirty="0">
                <a:solidFill>
                  <a:srgbClr val="1B6B3A"/>
                </a:solidFill>
                <a:latin typeface="Rubik SemiBold"/>
                <a:cs typeface="Rubik SemiBold"/>
              </a:rPr>
              <a:t>Autores</a:t>
            </a:r>
            <a:endParaRPr sz="4450" dirty="0">
              <a:latin typeface="Rubik SemiBold"/>
              <a:cs typeface="Rubik SemiBold"/>
            </a:endParaRPr>
          </a:p>
        </p:txBody>
      </p:sp>
      <p:pic>
        <p:nvPicPr>
          <p:cNvPr id="39" name="Gráfico 38">
            <a:extLst>
              <a:ext uri="{FF2B5EF4-FFF2-40B4-BE49-F238E27FC236}">
                <a16:creationId xmlns:a16="http://schemas.microsoft.com/office/drawing/2014/main" id="{B7F4A304-B431-B8E1-5393-F242D6687498}"/>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1136650" y="9766280"/>
            <a:ext cx="3448050" cy="9334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5" descr="$PPTXTitle">
            <a:extLst>
              <a:ext uri="{FF2B5EF4-FFF2-40B4-BE49-F238E27FC236}">
                <a16:creationId xmlns:a16="http://schemas.microsoft.com/office/drawing/2014/main" id="{8EF7CC64-9E5D-50C2-7D97-FC17668C29C8}"/>
              </a:ext>
            </a:extLst>
          </p:cNvPr>
          <p:cNvSpPr txBox="1">
            <a:spLocks/>
          </p:cNvSpPr>
          <p:nvPr/>
        </p:nvSpPr>
        <p:spPr>
          <a:xfrm>
            <a:off x="2133910" y="1539875"/>
            <a:ext cx="7606030" cy="1027845"/>
          </a:xfrm>
          <a:prstGeom prst="rect">
            <a:avLst/>
          </a:prstGeom>
        </p:spPr>
        <p:txBody>
          <a:bodyPr vert="horz" wrap="square" lIns="0" tIns="12065" rIns="0" bIns="0" rtlCol="0">
            <a:spAutoFit/>
          </a:bodyPr>
          <a:lstStyle>
            <a:lvl1pPr>
              <a:defRPr>
                <a:latin typeface="+mj-lt"/>
                <a:ea typeface="+mj-ea"/>
                <a:cs typeface="+mj-cs"/>
              </a:defRPr>
            </a:lvl1pPr>
          </a:lstStyle>
          <a:p>
            <a:pPr marL="12700">
              <a:spcBef>
                <a:spcPts val="95"/>
              </a:spcBef>
            </a:pPr>
            <a:r>
              <a:rPr lang="pt-BR" sz="6600" b="1" spc="-30" dirty="0">
                <a:solidFill>
                  <a:srgbClr val="1A703F"/>
                </a:solidFill>
                <a:latin typeface="Rubik Black" pitchFamily="2" charset="-79"/>
                <a:cs typeface="Rubik Black" pitchFamily="2" charset="-79"/>
              </a:rPr>
              <a:t>Introdução</a:t>
            </a:r>
            <a:endParaRPr lang="pt-BR" sz="6600" b="1" dirty="0">
              <a:solidFill>
                <a:srgbClr val="1A703F"/>
              </a:solidFill>
              <a:latin typeface="Rubik Black" pitchFamily="2" charset="-79"/>
              <a:cs typeface="Rubik Black" pitchFamily="2" charset="-79"/>
            </a:endParaRPr>
          </a:p>
        </p:txBody>
      </p:sp>
      <p:sp>
        <p:nvSpPr>
          <p:cNvPr id="5" name="object 13">
            <a:extLst>
              <a:ext uri="{FF2B5EF4-FFF2-40B4-BE49-F238E27FC236}">
                <a16:creationId xmlns:a16="http://schemas.microsoft.com/office/drawing/2014/main" id="{E20652B7-7D1A-2E45-C79D-5050F9D6AA87}"/>
              </a:ext>
            </a:extLst>
          </p:cNvPr>
          <p:cNvSpPr txBox="1"/>
          <p:nvPr/>
        </p:nvSpPr>
        <p:spPr>
          <a:xfrm>
            <a:off x="2133910" y="3521075"/>
            <a:ext cx="16459200" cy="3890168"/>
          </a:xfrm>
          <a:prstGeom prst="rect">
            <a:avLst/>
          </a:prstGeom>
        </p:spPr>
        <p:txBody>
          <a:bodyPr vert="horz" wrap="square" lIns="0" tIns="12065" rIns="0" bIns="0" rtlCol="0">
            <a:spAutoFit/>
          </a:bodyPr>
          <a:lstStyle/>
          <a:p>
            <a:pPr marL="12700" marR="5080" algn="just">
              <a:lnSpc>
                <a:spcPct val="100000"/>
              </a:lnSpc>
              <a:spcBef>
                <a:spcPts val="95"/>
              </a:spcBef>
            </a:pPr>
            <a:r>
              <a:rPr sz="3600" dirty="0">
                <a:solidFill>
                  <a:srgbClr val="003300"/>
                </a:solidFill>
                <a:latin typeface="Rubik"/>
                <a:cs typeface="Rubik"/>
              </a:rPr>
              <a:t>Lorem</a:t>
            </a:r>
            <a:r>
              <a:rPr sz="3600" spc="-100" dirty="0">
                <a:solidFill>
                  <a:srgbClr val="003300"/>
                </a:solidFill>
                <a:latin typeface="Rubik"/>
                <a:cs typeface="Rubik"/>
              </a:rPr>
              <a:t> </a:t>
            </a:r>
            <a:r>
              <a:rPr sz="3600" dirty="0">
                <a:solidFill>
                  <a:srgbClr val="003300"/>
                </a:solidFill>
                <a:latin typeface="Rubik"/>
                <a:cs typeface="Rubik"/>
              </a:rPr>
              <a:t>ipsum</a:t>
            </a:r>
            <a:r>
              <a:rPr sz="3600" spc="-100" dirty="0">
                <a:solidFill>
                  <a:srgbClr val="003300"/>
                </a:solidFill>
                <a:latin typeface="Rubik"/>
                <a:cs typeface="Rubik"/>
              </a:rPr>
              <a:t> </a:t>
            </a:r>
            <a:r>
              <a:rPr sz="3600" dirty="0">
                <a:solidFill>
                  <a:srgbClr val="003300"/>
                </a:solidFill>
                <a:latin typeface="Rubik"/>
                <a:cs typeface="Rubik"/>
              </a:rPr>
              <a:t>dolor</a:t>
            </a:r>
            <a:r>
              <a:rPr sz="3600" spc="-165" dirty="0">
                <a:solidFill>
                  <a:srgbClr val="003300"/>
                </a:solidFill>
                <a:latin typeface="Rubik"/>
                <a:cs typeface="Rubik"/>
              </a:rPr>
              <a:t> </a:t>
            </a:r>
            <a:r>
              <a:rPr sz="3600" dirty="0">
                <a:solidFill>
                  <a:srgbClr val="003300"/>
                </a:solidFill>
                <a:latin typeface="Rubik"/>
                <a:cs typeface="Rubik"/>
              </a:rPr>
              <a:t>sit</a:t>
            </a:r>
            <a:r>
              <a:rPr sz="3600" spc="-100" dirty="0">
                <a:solidFill>
                  <a:srgbClr val="003300"/>
                </a:solidFill>
                <a:latin typeface="Rubik"/>
                <a:cs typeface="Rubik"/>
              </a:rPr>
              <a:t> </a:t>
            </a:r>
            <a:r>
              <a:rPr sz="3600" dirty="0">
                <a:solidFill>
                  <a:srgbClr val="003300"/>
                </a:solidFill>
                <a:latin typeface="Rubik"/>
                <a:cs typeface="Rubik"/>
              </a:rPr>
              <a:t>amet,</a:t>
            </a:r>
            <a:r>
              <a:rPr sz="3600" spc="-95" dirty="0">
                <a:solidFill>
                  <a:srgbClr val="003300"/>
                </a:solidFill>
                <a:latin typeface="Rubik"/>
                <a:cs typeface="Rubik"/>
              </a:rPr>
              <a:t> </a:t>
            </a:r>
            <a:r>
              <a:rPr sz="3600" spc="-10" dirty="0">
                <a:solidFill>
                  <a:srgbClr val="003300"/>
                </a:solidFill>
                <a:latin typeface="Rubik"/>
                <a:cs typeface="Rubik"/>
              </a:rPr>
              <a:t>consectetuer</a:t>
            </a:r>
            <a:r>
              <a:rPr sz="3600" spc="-175" dirty="0">
                <a:solidFill>
                  <a:srgbClr val="003300"/>
                </a:solidFill>
                <a:latin typeface="Rubik"/>
                <a:cs typeface="Rubik"/>
              </a:rPr>
              <a:t> </a:t>
            </a:r>
            <a:r>
              <a:rPr sz="3600" dirty="0">
                <a:solidFill>
                  <a:srgbClr val="003300"/>
                </a:solidFill>
                <a:latin typeface="Rubik"/>
                <a:cs typeface="Rubik"/>
              </a:rPr>
              <a:t>adipiscing</a:t>
            </a:r>
            <a:r>
              <a:rPr sz="3600" spc="-100" dirty="0">
                <a:solidFill>
                  <a:srgbClr val="003300"/>
                </a:solidFill>
                <a:latin typeface="Rubik"/>
                <a:cs typeface="Rubik"/>
              </a:rPr>
              <a:t> </a:t>
            </a:r>
            <a:r>
              <a:rPr sz="3600" dirty="0">
                <a:solidFill>
                  <a:srgbClr val="003300"/>
                </a:solidFill>
                <a:latin typeface="Rubik"/>
                <a:cs typeface="Rubik"/>
              </a:rPr>
              <a:t>elit,</a:t>
            </a:r>
            <a:r>
              <a:rPr sz="3600" spc="-95" dirty="0">
                <a:solidFill>
                  <a:srgbClr val="003300"/>
                </a:solidFill>
                <a:latin typeface="Rubik"/>
                <a:cs typeface="Rubik"/>
              </a:rPr>
              <a:t> </a:t>
            </a:r>
            <a:r>
              <a:rPr sz="3600" dirty="0">
                <a:solidFill>
                  <a:srgbClr val="003300"/>
                </a:solidFill>
                <a:latin typeface="Rubik"/>
                <a:cs typeface="Rubik"/>
              </a:rPr>
              <a:t>sed</a:t>
            </a:r>
            <a:r>
              <a:rPr sz="3600" spc="-100" dirty="0">
                <a:solidFill>
                  <a:srgbClr val="003300"/>
                </a:solidFill>
                <a:latin typeface="Rubik"/>
                <a:cs typeface="Rubik"/>
              </a:rPr>
              <a:t> </a:t>
            </a:r>
            <a:r>
              <a:rPr sz="3600" dirty="0">
                <a:solidFill>
                  <a:srgbClr val="003300"/>
                </a:solidFill>
                <a:latin typeface="Rubik"/>
                <a:cs typeface="Rubik"/>
              </a:rPr>
              <a:t>diam</a:t>
            </a:r>
            <a:r>
              <a:rPr sz="3600" spc="-100" dirty="0">
                <a:solidFill>
                  <a:srgbClr val="003300"/>
                </a:solidFill>
                <a:latin typeface="Rubik"/>
                <a:cs typeface="Rubik"/>
              </a:rPr>
              <a:t> </a:t>
            </a:r>
            <a:r>
              <a:rPr sz="3600" spc="-10" dirty="0">
                <a:solidFill>
                  <a:srgbClr val="003300"/>
                </a:solidFill>
                <a:latin typeface="Rubik"/>
                <a:cs typeface="Rubik"/>
              </a:rPr>
              <a:t>nonummy </a:t>
            </a:r>
            <a:r>
              <a:rPr sz="3600" dirty="0">
                <a:solidFill>
                  <a:srgbClr val="003300"/>
                </a:solidFill>
                <a:latin typeface="Rubik"/>
                <a:cs typeface="Rubik"/>
              </a:rPr>
              <a:t>nibh</a:t>
            </a:r>
            <a:r>
              <a:rPr sz="3600" spc="-114" dirty="0">
                <a:solidFill>
                  <a:srgbClr val="003300"/>
                </a:solidFill>
                <a:latin typeface="Rubik"/>
                <a:cs typeface="Rubik"/>
              </a:rPr>
              <a:t> </a:t>
            </a:r>
            <a:r>
              <a:rPr sz="3600" dirty="0">
                <a:solidFill>
                  <a:srgbClr val="003300"/>
                </a:solidFill>
                <a:latin typeface="Rubik"/>
                <a:cs typeface="Rubik"/>
              </a:rPr>
              <a:t>euismod</a:t>
            </a:r>
            <a:r>
              <a:rPr sz="3600" spc="-165" dirty="0">
                <a:solidFill>
                  <a:srgbClr val="003300"/>
                </a:solidFill>
                <a:latin typeface="Rubik"/>
                <a:cs typeface="Rubik"/>
              </a:rPr>
              <a:t> </a:t>
            </a:r>
            <a:r>
              <a:rPr sz="3600" dirty="0">
                <a:solidFill>
                  <a:srgbClr val="003300"/>
                </a:solidFill>
                <a:latin typeface="Rubik"/>
                <a:cs typeface="Rubik"/>
              </a:rPr>
              <a:t>tincidunt</a:t>
            </a:r>
            <a:r>
              <a:rPr sz="3600" spc="-110" dirty="0">
                <a:solidFill>
                  <a:srgbClr val="003300"/>
                </a:solidFill>
                <a:latin typeface="Rubik"/>
                <a:cs typeface="Rubik"/>
              </a:rPr>
              <a:t> </a:t>
            </a:r>
            <a:r>
              <a:rPr sz="3600" dirty="0">
                <a:solidFill>
                  <a:srgbClr val="003300"/>
                </a:solidFill>
                <a:latin typeface="Rubik"/>
                <a:cs typeface="Rubik"/>
              </a:rPr>
              <a:t>ut</a:t>
            </a:r>
            <a:r>
              <a:rPr sz="3600" spc="-110" dirty="0">
                <a:solidFill>
                  <a:srgbClr val="003300"/>
                </a:solidFill>
                <a:latin typeface="Rubik"/>
                <a:cs typeface="Rubik"/>
              </a:rPr>
              <a:t> </a:t>
            </a:r>
            <a:r>
              <a:rPr sz="3600" dirty="0">
                <a:solidFill>
                  <a:srgbClr val="003300"/>
                </a:solidFill>
                <a:latin typeface="Rubik"/>
                <a:cs typeface="Rubik"/>
              </a:rPr>
              <a:t>laoreet</a:t>
            </a:r>
            <a:r>
              <a:rPr sz="3600" spc="-110" dirty="0">
                <a:solidFill>
                  <a:srgbClr val="003300"/>
                </a:solidFill>
                <a:latin typeface="Rubik"/>
                <a:cs typeface="Rubik"/>
              </a:rPr>
              <a:t> </a:t>
            </a:r>
            <a:r>
              <a:rPr sz="3600" dirty="0">
                <a:solidFill>
                  <a:srgbClr val="003300"/>
                </a:solidFill>
                <a:latin typeface="Rubik"/>
                <a:cs typeface="Rubik"/>
              </a:rPr>
              <a:t>dolore</a:t>
            </a:r>
            <a:r>
              <a:rPr sz="3600" spc="-110" dirty="0">
                <a:solidFill>
                  <a:srgbClr val="003300"/>
                </a:solidFill>
                <a:latin typeface="Rubik"/>
                <a:cs typeface="Rubik"/>
              </a:rPr>
              <a:t> </a:t>
            </a:r>
            <a:r>
              <a:rPr sz="3600" dirty="0">
                <a:solidFill>
                  <a:srgbClr val="003300"/>
                </a:solidFill>
                <a:latin typeface="Rubik"/>
                <a:cs typeface="Rubik"/>
              </a:rPr>
              <a:t>magna</a:t>
            </a:r>
            <a:r>
              <a:rPr sz="3600" spc="-110" dirty="0">
                <a:solidFill>
                  <a:srgbClr val="003300"/>
                </a:solidFill>
                <a:latin typeface="Rubik"/>
                <a:cs typeface="Rubik"/>
              </a:rPr>
              <a:t> </a:t>
            </a:r>
            <a:r>
              <a:rPr sz="3600" dirty="0">
                <a:solidFill>
                  <a:srgbClr val="003300"/>
                </a:solidFill>
                <a:latin typeface="Rubik"/>
                <a:cs typeface="Rubik"/>
              </a:rPr>
              <a:t>aliquam</a:t>
            </a:r>
            <a:r>
              <a:rPr sz="3600" spc="-110" dirty="0">
                <a:solidFill>
                  <a:srgbClr val="003300"/>
                </a:solidFill>
                <a:latin typeface="Rubik"/>
                <a:cs typeface="Rubik"/>
              </a:rPr>
              <a:t> </a:t>
            </a:r>
            <a:r>
              <a:rPr sz="3600" dirty="0">
                <a:solidFill>
                  <a:srgbClr val="003300"/>
                </a:solidFill>
                <a:latin typeface="Rubik"/>
                <a:cs typeface="Rubik"/>
              </a:rPr>
              <a:t>erat</a:t>
            </a:r>
            <a:r>
              <a:rPr sz="3600" spc="-185" dirty="0">
                <a:solidFill>
                  <a:srgbClr val="003300"/>
                </a:solidFill>
                <a:latin typeface="Rubik"/>
                <a:cs typeface="Rubik"/>
              </a:rPr>
              <a:t> </a:t>
            </a:r>
            <a:r>
              <a:rPr sz="3600" spc="-10" dirty="0">
                <a:solidFill>
                  <a:srgbClr val="003300"/>
                </a:solidFill>
                <a:latin typeface="Rubik"/>
                <a:cs typeface="Rubik"/>
              </a:rPr>
              <a:t>volutpat.</a:t>
            </a:r>
            <a:r>
              <a:rPr sz="3600" spc="-110" dirty="0">
                <a:solidFill>
                  <a:srgbClr val="003300"/>
                </a:solidFill>
                <a:latin typeface="Rubik"/>
                <a:cs typeface="Rubik"/>
              </a:rPr>
              <a:t> </a:t>
            </a:r>
            <a:r>
              <a:rPr sz="3600" spc="-25" dirty="0">
                <a:solidFill>
                  <a:srgbClr val="003300"/>
                </a:solidFill>
                <a:latin typeface="Rubik"/>
                <a:cs typeface="Rubik"/>
              </a:rPr>
              <a:t>Ut</a:t>
            </a:r>
            <a:r>
              <a:rPr sz="3600" spc="825" dirty="0">
                <a:solidFill>
                  <a:srgbClr val="003300"/>
                </a:solidFill>
                <a:latin typeface="Rubik"/>
                <a:cs typeface="Rubik"/>
              </a:rPr>
              <a:t> </a:t>
            </a:r>
            <a:r>
              <a:rPr sz="3600" dirty="0">
                <a:solidFill>
                  <a:srgbClr val="003300"/>
                </a:solidFill>
                <a:latin typeface="Rubik"/>
                <a:cs typeface="Rubik"/>
              </a:rPr>
              <a:t>wisi</a:t>
            </a:r>
            <a:r>
              <a:rPr sz="3600" spc="-95" dirty="0">
                <a:solidFill>
                  <a:srgbClr val="003300"/>
                </a:solidFill>
                <a:latin typeface="Rubik"/>
                <a:cs typeface="Rubik"/>
              </a:rPr>
              <a:t> </a:t>
            </a:r>
            <a:r>
              <a:rPr sz="3600" dirty="0">
                <a:solidFill>
                  <a:srgbClr val="003300"/>
                </a:solidFill>
                <a:latin typeface="Rubik"/>
                <a:cs typeface="Rubik"/>
              </a:rPr>
              <a:t>enim</a:t>
            </a:r>
            <a:r>
              <a:rPr sz="3600" spc="-95" dirty="0">
                <a:solidFill>
                  <a:srgbClr val="003300"/>
                </a:solidFill>
                <a:latin typeface="Rubik"/>
                <a:cs typeface="Rubik"/>
              </a:rPr>
              <a:t> </a:t>
            </a:r>
            <a:r>
              <a:rPr sz="3600" dirty="0">
                <a:solidFill>
                  <a:srgbClr val="003300"/>
                </a:solidFill>
                <a:latin typeface="Rubik"/>
                <a:cs typeface="Rubik"/>
              </a:rPr>
              <a:t>ad</a:t>
            </a:r>
            <a:r>
              <a:rPr sz="3600" spc="-90" dirty="0">
                <a:solidFill>
                  <a:srgbClr val="003300"/>
                </a:solidFill>
                <a:latin typeface="Rubik"/>
                <a:cs typeface="Rubik"/>
              </a:rPr>
              <a:t> </a:t>
            </a:r>
            <a:r>
              <a:rPr sz="3600" dirty="0">
                <a:solidFill>
                  <a:srgbClr val="003300"/>
                </a:solidFill>
                <a:latin typeface="Rubik"/>
                <a:cs typeface="Rubik"/>
              </a:rPr>
              <a:t>minim</a:t>
            </a:r>
            <a:r>
              <a:rPr sz="3600" spc="-170" dirty="0">
                <a:solidFill>
                  <a:srgbClr val="003300"/>
                </a:solidFill>
                <a:latin typeface="Rubik"/>
                <a:cs typeface="Rubik"/>
              </a:rPr>
              <a:t> </a:t>
            </a:r>
            <a:r>
              <a:rPr sz="3600" dirty="0">
                <a:solidFill>
                  <a:srgbClr val="003300"/>
                </a:solidFill>
                <a:latin typeface="Rubik"/>
                <a:cs typeface="Rubik"/>
              </a:rPr>
              <a:t>veniam,</a:t>
            </a:r>
            <a:r>
              <a:rPr sz="3600" spc="-95" dirty="0">
                <a:solidFill>
                  <a:srgbClr val="003300"/>
                </a:solidFill>
                <a:latin typeface="Rubik"/>
                <a:cs typeface="Rubik"/>
              </a:rPr>
              <a:t> </a:t>
            </a:r>
            <a:r>
              <a:rPr sz="3600" dirty="0">
                <a:solidFill>
                  <a:srgbClr val="003300"/>
                </a:solidFill>
                <a:latin typeface="Rubik"/>
                <a:cs typeface="Rubik"/>
              </a:rPr>
              <a:t>quis</a:t>
            </a:r>
            <a:r>
              <a:rPr sz="3600" spc="-90" dirty="0">
                <a:solidFill>
                  <a:srgbClr val="003300"/>
                </a:solidFill>
                <a:latin typeface="Rubik"/>
                <a:cs typeface="Rubik"/>
              </a:rPr>
              <a:t> </a:t>
            </a:r>
            <a:r>
              <a:rPr sz="3600" dirty="0">
                <a:solidFill>
                  <a:srgbClr val="003300"/>
                </a:solidFill>
                <a:latin typeface="Rubik"/>
                <a:cs typeface="Rubik"/>
              </a:rPr>
              <a:t>nostrud</a:t>
            </a:r>
            <a:r>
              <a:rPr sz="3600" spc="-95" dirty="0">
                <a:solidFill>
                  <a:srgbClr val="003300"/>
                </a:solidFill>
                <a:latin typeface="Rubik"/>
                <a:cs typeface="Rubik"/>
              </a:rPr>
              <a:t> </a:t>
            </a:r>
            <a:r>
              <a:rPr sz="3600" spc="-10" dirty="0">
                <a:solidFill>
                  <a:srgbClr val="003300"/>
                </a:solidFill>
                <a:latin typeface="Rubik"/>
                <a:cs typeface="Rubik"/>
              </a:rPr>
              <a:t>exerci</a:t>
            </a:r>
            <a:r>
              <a:rPr sz="3600" spc="-150" dirty="0">
                <a:solidFill>
                  <a:srgbClr val="003300"/>
                </a:solidFill>
                <a:latin typeface="Rubik"/>
                <a:cs typeface="Rubik"/>
              </a:rPr>
              <a:t> </a:t>
            </a:r>
            <a:r>
              <a:rPr sz="3600" dirty="0">
                <a:solidFill>
                  <a:srgbClr val="003300"/>
                </a:solidFill>
                <a:latin typeface="Rubik"/>
                <a:cs typeface="Rubik"/>
              </a:rPr>
              <a:t>tation</a:t>
            </a:r>
            <a:r>
              <a:rPr sz="3600" spc="-95" dirty="0">
                <a:solidFill>
                  <a:srgbClr val="003300"/>
                </a:solidFill>
                <a:latin typeface="Rubik"/>
                <a:cs typeface="Rubik"/>
              </a:rPr>
              <a:t> </a:t>
            </a:r>
            <a:r>
              <a:rPr sz="3600" spc="-10" dirty="0">
                <a:solidFill>
                  <a:srgbClr val="003300"/>
                </a:solidFill>
                <a:latin typeface="Rubik"/>
                <a:cs typeface="Rubik"/>
              </a:rPr>
              <a:t>ullamcorper</a:t>
            </a:r>
            <a:r>
              <a:rPr sz="3600" spc="-160" dirty="0">
                <a:solidFill>
                  <a:srgbClr val="003300"/>
                </a:solidFill>
                <a:latin typeface="Rubik"/>
                <a:cs typeface="Rubik"/>
              </a:rPr>
              <a:t> </a:t>
            </a:r>
            <a:r>
              <a:rPr sz="3600" spc="-10" dirty="0">
                <a:solidFill>
                  <a:srgbClr val="003300"/>
                </a:solidFill>
                <a:latin typeface="Rubik"/>
                <a:cs typeface="Rubik"/>
              </a:rPr>
              <a:t>suscipit </a:t>
            </a:r>
            <a:r>
              <a:rPr sz="3600" dirty="0">
                <a:solidFill>
                  <a:srgbClr val="003300"/>
                </a:solidFill>
                <a:latin typeface="Rubik"/>
                <a:cs typeface="Rubik"/>
              </a:rPr>
              <a:t>lobortis</a:t>
            </a:r>
            <a:r>
              <a:rPr sz="3600" spc="-95" dirty="0">
                <a:solidFill>
                  <a:srgbClr val="003300"/>
                </a:solidFill>
                <a:latin typeface="Rubik"/>
                <a:cs typeface="Rubik"/>
              </a:rPr>
              <a:t> </a:t>
            </a:r>
            <a:r>
              <a:rPr sz="3600" dirty="0">
                <a:solidFill>
                  <a:srgbClr val="003300"/>
                </a:solidFill>
                <a:latin typeface="Rubik"/>
                <a:cs typeface="Rubik"/>
              </a:rPr>
              <a:t>nisl</a:t>
            </a:r>
            <a:r>
              <a:rPr sz="3600" spc="-90" dirty="0">
                <a:solidFill>
                  <a:srgbClr val="003300"/>
                </a:solidFill>
                <a:latin typeface="Rubik"/>
                <a:cs typeface="Rubik"/>
              </a:rPr>
              <a:t> </a:t>
            </a:r>
            <a:r>
              <a:rPr sz="3600" dirty="0">
                <a:solidFill>
                  <a:srgbClr val="003300"/>
                </a:solidFill>
                <a:latin typeface="Rubik"/>
                <a:cs typeface="Rubik"/>
              </a:rPr>
              <a:t>ut</a:t>
            </a:r>
            <a:r>
              <a:rPr sz="3600" spc="-95" dirty="0">
                <a:solidFill>
                  <a:srgbClr val="003300"/>
                </a:solidFill>
                <a:latin typeface="Rubik"/>
                <a:cs typeface="Rubik"/>
              </a:rPr>
              <a:t> </a:t>
            </a:r>
            <a:r>
              <a:rPr sz="3600" dirty="0">
                <a:solidFill>
                  <a:srgbClr val="003300"/>
                </a:solidFill>
                <a:latin typeface="Rubik"/>
                <a:cs typeface="Rubik"/>
              </a:rPr>
              <a:t>aliquip</a:t>
            </a:r>
            <a:r>
              <a:rPr sz="3600" spc="-90" dirty="0">
                <a:solidFill>
                  <a:srgbClr val="003300"/>
                </a:solidFill>
                <a:latin typeface="Rubik"/>
                <a:cs typeface="Rubik"/>
              </a:rPr>
              <a:t> </a:t>
            </a:r>
            <a:r>
              <a:rPr sz="3600" dirty="0">
                <a:solidFill>
                  <a:srgbClr val="003300"/>
                </a:solidFill>
                <a:latin typeface="Rubik"/>
                <a:cs typeface="Rubik"/>
              </a:rPr>
              <a:t>ex</a:t>
            </a:r>
            <a:r>
              <a:rPr sz="3600" spc="-95" dirty="0">
                <a:solidFill>
                  <a:srgbClr val="003300"/>
                </a:solidFill>
                <a:latin typeface="Rubik"/>
                <a:cs typeface="Rubik"/>
              </a:rPr>
              <a:t> </a:t>
            </a:r>
            <a:r>
              <a:rPr sz="3600" dirty="0">
                <a:solidFill>
                  <a:srgbClr val="003300"/>
                </a:solidFill>
                <a:latin typeface="Rubik"/>
                <a:cs typeface="Rubik"/>
              </a:rPr>
              <a:t>ea</a:t>
            </a:r>
            <a:r>
              <a:rPr sz="3600" spc="-90" dirty="0">
                <a:solidFill>
                  <a:srgbClr val="003300"/>
                </a:solidFill>
                <a:latin typeface="Rubik"/>
                <a:cs typeface="Rubik"/>
              </a:rPr>
              <a:t> </a:t>
            </a:r>
            <a:r>
              <a:rPr sz="3600" dirty="0">
                <a:solidFill>
                  <a:srgbClr val="003300"/>
                </a:solidFill>
                <a:latin typeface="Rubik"/>
                <a:cs typeface="Rubik"/>
              </a:rPr>
              <a:t>commodo</a:t>
            </a:r>
            <a:r>
              <a:rPr sz="3600" spc="-90" dirty="0">
                <a:solidFill>
                  <a:srgbClr val="003300"/>
                </a:solidFill>
                <a:latin typeface="Rubik"/>
                <a:cs typeface="Rubik"/>
              </a:rPr>
              <a:t> </a:t>
            </a:r>
            <a:r>
              <a:rPr sz="3600" dirty="0">
                <a:solidFill>
                  <a:srgbClr val="003300"/>
                </a:solidFill>
                <a:latin typeface="Rubik"/>
                <a:cs typeface="Rubik"/>
              </a:rPr>
              <a:t>consequat.</a:t>
            </a:r>
            <a:r>
              <a:rPr sz="3600" spc="-95" dirty="0">
                <a:solidFill>
                  <a:srgbClr val="003300"/>
                </a:solidFill>
                <a:latin typeface="Rubik"/>
                <a:cs typeface="Rubik"/>
              </a:rPr>
              <a:t> </a:t>
            </a:r>
            <a:r>
              <a:rPr sz="3600" dirty="0">
                <a:solidFill>
                  <a:srgbClr val="003300"/>
                </a:solidFill>
                <a:latin typeface="Rubik"/>
                <a:cs typeface="Rubik"/>
              </a:rPr>
              <a:t>Duis</a:t>
            </a:r>
            <a:r>
              <a:rPr sz="3600" spc="-90" dirty="0">
                <a:solidFill>
                  <a:srgbClr val="003300"/>
                </a:solidFill>
                <a:latin typeface="Rubik"/>
                <a:cs typeface="Rubik"/>
              </a:rPr>
              <a:t> </a:t>
            </a:r>
            <a:r>
              <a:rPr sz="3600" dirty="0">
                <a:solidFill>
                  <a:srgbClr val="003300"/>
                </a:solidFill>
                <a:latin typeface="Rubik"/>
                <a:cs typeface="Rubik"/>
              </a:rPr>
              <a:t>autem</a:t>
            </a:r>
            <a:r>
              <a:rPr sz="3600" spc="-170" dirty="0">
                <a:solidFill>
                  <a:srgbClr val="003300"/>
                </a:solidFill>
                <a:latin typeface="Rubik"/>
                <a:cs typeface="Rubik"/>
              </a:rPr>
              <a:t> </a:t>
            </a:r>
            <a:r>
              <a:rPr sz="3600" dirty="0">
                <a:solidFill>
                  <a:srgbClr val="003300"/>
                </a:solidFill>
                <a:latin typeface="Rubik"/>
                <a:cs typeface="Rubik"/>
              </a:rPr>
              <a:t>vel</a:t>
            </a:r>
            <a:r>
              <a:rPr sz="3600" spc="-90" dirty="0">
                <a:solidFill>
                  <a:srgbClr val="003300"/>
                </a:solidFill>
                <a:latin typeface="Rubik"/>
                <a:cs typeface="Rubik"/>
              </a:rPr>
              <a:t> </a:t>
            </a:r>
            <a:r>
              <a:rPr sz="3600" dirty="0">
                <a:solidFill>
                  <a:srgbClr val="003300"/>
                </a:solidFill>
                <a:latin typeface="Rubik"/>
                <a:cs typeface="Rubik"/>
              </a:rPr>
              <a:t>eum</a:t>
            </a:r>
            <a:r>
              <a:rPr sz="3600" spc="-95" dirty="0">
                <a:solidFill>
                  <a:srgbClr val="003300"/>
                </a:solidFill>
                <a:latin typeface="Rubik"/>
                <a:cs typeface="Rubik"/>
              </a:rPr>
              <a:t> </a:t>
            </a:r>
            <a:r>
              <a:rPr sz="3600" spc="-10" dirty="0">
                <a:solidFill>
                  <a:srgbClr val="003300"/>
                </a:solidFill>
                <a:latin typeface="Rubik"/>
                <a:cs typeface="Rubik"/>
              </a:rPr>
              <a:t>iriure </a:t>
            </a:r>
            <a:r>
              <a:rPr sz="3600" dirty="0">
                <a:solidFill>
                  <a:srgbClr val="003300"/>
                </a:solidFill>
                <a:latin typeface="Rubik"/>
                <a:cs typeface="Rubik"/>
              </a:rPr>
              <a:t>dolor</a:t>
            </a:r>
            <a:r>
              <a:rPr sz="3600" spc="-160" dirty="0">
                <a:solidFill>
                  <a:srgbClr val="003300"/>
                </a:solidFill>
                <a:latin typeface="Rubik"/>
                <a:cs typeface="Rubik"/>
              </a:rPr>
              <a:t> </a:t>
            </a:r>
            <a:r>
              <a:rPr sz="3600" dirty="0">
                <a:solidFill>
                  <a:srgbClr val="003300"/>
                </a:solidFill>
                <a:latin typeface="Rubik"/>
                <a:cs typeface="Rubik"/>
              </a:rPr>
              <a:t>in</a:t>
            </a:r>
            <a:r>
              <a:rPr sz="3600" spc="-85" dirty="0">
                <a:solidFill>
                  <a:srgbClr val="003300"/>
                </a:solidFill>
                <a:latin typeface="Rubik"/>
                <a:cs typeface="Rubik"/>
              </a:rPr>
              <a:t> </a:t>
            </a:r>
            <a:r>
              <a:rPr sz="3600" dirty="0">
                <a:solidFill>
                  <a:srgbClr val="003300"/>
                </a:solidFill>
                <a:latin typeface="Rubik"/>
                <a:cs typeface="Rubik"/>
              </a:rPr>
              <a:t>hendrerit</a:t>
            </a:r>
            <a:r>
              <a:rPr sz="3600" spc="-90" dirty="0">
                <a:solidFill>
                  <a:srgbClr val="003300"/>
                </a:solidFill>
                <a:latin typeface="Rubik"/>
                <a:cs typeface="Rubik"/>
              </a:rPr>
              <a:t> </a:t>
            </a:r>
            <a:r>
              <a:rPr sz="3600" dirty="0">
                <a:solidFill>
                  <a:srgbClr val="003300"/>
                </a:solidFill>
                <a:latin typeface="Rubik"/>
                <a:cs typeface="Rubik"/>
              </a:rPr>
              <a:t>in</a:t>
            </a:r>
            <a:r>
              <a:rPr sz="3600" spc="-165" dirty="0">
                <a:solidFill>
                  <a:srgbClr val="003300"/>
                </a:solidFill>
                <a:latin typeface="Rubik"/>
                <a:cs typeface="Rubik"/>
              </a:rPr>
              <a:t> </a:t>
            </a:r>
            <a:r>
              <a:rPr sz="3600" dirty="0">
                <a:solidFill>
                  <a:srgbClr val="003300"/>
                </a:solidFill>
                <a:latin typeface="Rubik"/>
                <a:cs typeface="Rubik"/>
              </a:rPr>
              <a:t>vulputate</a:t>
            </a:r>
            <a:r>
              <a:rPr sz="3600" spc="-165" dirty="0">
                <a:solidFill>
                  <a:srgbClr val="003300"/>
                </a:solidFill>
                <a:latin typeface="Rubik"/>
                <a:cs typeface="Rubik"/>
              </a:rPr>
              <a:t> </a:t>
            </a:r>
            <a:r>
              <a:rPr sz="3600" dirty="0">
                <a:solidFill>
                  <a:srgbClr val="003300"/>
                </a:solidFill>
                <a:latin typeface="Rubik"/>
                <a:cs typeface="Rubik"/>
              </a:rPr>
              <a:t>velit</a:t>
            </a:r>
            <a:r>
              <a:rPr sz="3600" spc="-90" dirty="0">
                <a:solidFill>
                  <a:srgbClr val="003300"/>
                </a:solidFill>
                <a:latin typeface="Rubik"/>
                <a:cs typeface="Rubik"/>
              </a:rPr>
              <a:t> </a:t>
            </a:r>
            <a:r>
              <a:rPr sz="3600" dirty="0">
                <a:solidFill>
                  <a:srgbClr val="003300"/>
                </a:solidFill>
                <a:latin typeface="Rubik"/>
                <a:cs typeface="Rubik"/>
              </a:rPr>
              <a:t>esse</a:t>
            </a:r>
            <a:r>
              <a:rPr sz="3600" spc="-90" dirty="0">
                <a:solidFill>
                  <a:srgbClr val="003300"/>
                </a:solidFill>
                <a:latin typeface="Rubik"/>
                <a:cs typeface="Rubik"/>
              </a:rPr>
              <a:t> </a:t>
            </a:r>
            <a:r>
              <a:rPr sz="3600" dirty="0">
                <a:solidFill>
                  <a:srgbClr val="003300"/>
                </a:solidFill>
                <a:latin typeface="Rubik"/>
                <a:cs typeface="Rubik"/>
              </a:rPr>
              <a:t>molestie</a:t>
            </a:r>
            <a:r>
              <a:rPr sz="3600" spc="-85" dirty="0">
                <a:solidFill>
                  <a:srgbClr val="003300"/>
                </a:solidFill>
                <a:latin typeface="Rubik"/>
                <a:cs typeface="Rubik"/>
              </a:rPr>
              <a:t> </a:t>
            </a:r>
            <a:r>
              <a:rPr sz="3600" spc="-10" dirty="0">
                <a:solidFill>
                  <a:srgbClr val="003300"/>
                </a:solidFill>
                <a:latin typeface="Rubik"/>
                <a:cs typeface="Rubik"/>
              </a:rPr>
              <a:t>consequat,</a:t>
            </a:r>
            <a:r>
              <a:rPr sz="3600" spc="-165" dirty="0">
                <a:solidFill>
                  <a:srgbClr val="003300"/>
                </a:solidFill>
                <a:latin typeface="Rubik"/>
                <a:cs typeface="Rubik"/>
              </a:rPr>
              <a:t> </a:t>
            </a:r>
            <a:r>
              <a:rPr sz="3600" dirty="0">
                <a:solidFill>
                  <a:srgbClr val="003300"/>
                </a:solidFill>
                <a:latin typeface="Rubik"/>
                <a:cs typeface="Rubik"/>
              </a:rPr>
              <a:t>vel</a:t>
            </a:r>
            <a:r>
              <a:rPr sz="3600" spc="-90" dirty="0">
                <a:solidFill>
                  <a:srgbClr val="003300"/>
                </a:solidFill>
                <a:latin typeface="Rubik"/>
                <a:cs typeface="Rubik"/>
              </a:rPr>
              <a:t> </a:t>
            </a:r>
            <a:r>
              <a:rPr sz="3600" dirty="0">
                <a:solidFill>
                  <a:srgbClr val="003300"/>
                </a:solidFill>
                <a:latin typeface="Rubik"/>
                <a:cs typeface="Rubik"/>
              </a:rPr>
              <a:t>illum</a:t>
            </a:r>
            <a:r>
              <a:rPr sz="3600" spc="-90" dirty="0">
                <a:solidFill>
                  <a:srgbClr val="003300"/>
                </a:solidFill>
                <a:latin typeface="Rubik"/>
                <a:cs typeface="Rubik"/>
              </a:rPr>
              <a:t> </a:t>
            </a:r>
            <a:r>
              <a:rPr sz="3600" spc="-10" dirty="0">
                <a:solidFill>
                  <a:srgbClr val="003300"/>
                </a:solidFill>
                <a:latin typeface="Rubik"/>
                <a:cs typeface="Rubik"/>
              </a:rPr>
              <a:t>dolore </a:t>
            </a:r>
            <a:r>
              <a:rPr sz="3600" dirty="0">
                <a:solidFill>
                  <a:srgbClr val="003300"/>
                </a:solidFill>
                <a:latin typeface="Rubik"/>
                <a:cs typeface="Rubik"/>
              </a:rPr>
              <a:t>eu</a:t>
            </a:r>
            <a:r>
              <a:rPr sz="3600" spc="-150" dirty="0">
                <a:solidFill>
                  <a:srgbClr val="003300"/>
                </a:solidFill>
                <a:latin typeface="Rubik"/>
                <a:cs typeface="Rubik"/>
              </a:rPr>
              <a:t> </a:t>
            </a:r>
            <a:r>
              <a:rPr sz="3600" dirty="0">
                <a:solidFill>
                  <a:srgbClr val="003300"/>
                </a:solidFill>
                <a:latin typeface="Rubik"/>
                <a:cs typeface="Rubik"/>
              </a:rPr>
              <a:t>feugiat</a:t>
            </a:r>
            <a:r>
              <a:rPr sz="3600" spc="-95" dirty="0">
                <a:solidFill>
                  <a:srgbClr val="003300"/>
                </a:solidFill>
                <a:latin typeface="Rubik"/>
                <a:cs typeface="Rubik"/>
              </a:rPr>
              <a:t> </a:t>
            </a:r>
            <a:r>
              <a:rPr sz="3600" dirty="0">
                <a:solidFill>
                  <a:srgbClr val="003300"/>
                </a:solidFill>
                <a:latin typeface="Rubik"/>
                <a:cs typeface="Rubik"/>
              </a:rPr>
              <a:t>nulla</a:t>
            </a:r>
            <a:r>
              <a:rPr sz="3600" spc="-150" dirty="0">
                <a:solidFill>
                  <a:srgbClr val="003300"/>
                </a:solidFill>
                <a:latin typeface="Rubik"/>
                <a:cs typeface="Rubik"/>
              </a:rPr>
              <a:t> </a:t>
            </a:r>
            <a:r>
              <a:rPr sz="3600" dirty="0">
                <a:solidFill>
                  <a:srgbClr val="003300"/>
                </a:solidFill>
                <a:latin typeface="Rubik"/>
                <a:cs typeface="Rubik"/>
              </a:rPr>
              <a:t>facilisis</a:t>
            </a:r>
            <a:r>
              <a:rPr sz="3600" spc="-95" dirty="0">
                <a:solidFill>
                  <a:srgbClr val="003300"/>
                </a:solidFill>
                <a:latin typeface="Rubik"/>
                <a:cs typeface="Rubik"/>
              </a:rPr>
              <a:t> </a:t>
            </a:r>
            <a:r>
              <a:rPr sz="3600" dirty="0">
                <a:solidFill>
                  <a:srgbClr val="003300"/>
                </a:solidFill>
                <a:latin typeface="Rubik"/>
                <a:cs typeface="Rubik"/>
              </a:rPr>
              <a:t>at</a:t>
            </a:r>
            <a:r>
              <a:rPr sz="3600" spc="-170" dirty="0">
                <a:solidFill>
                  <a:srgbClr val="003300"/>
                </a:solidFill>
                <a:latin typeface="Rubik"/>
                <a:cs typeface="Rubik"/>
              </a:rPr>
              <a:t> </a:t>
            </a:r>
            <a:r>
              <a:rPr sz="3600" dirty="0">
                <a:solidFill>
                  <a:srgbClr val="003300"/>
                </a:solidFill>
                <a:latin typeface="Rubik"/>
                <a:cs typeface="Rubik"/>
              </a:rPr>
              <a:t>vero</a:t>
            </a:r>
            <a:r>
              <a:rPr sz="3600" spc="-95" dirty="0">
                <a:solidFill>
                  <a:srgbClr val="003300"/>
                </a:solidFill>
                <a:latin typeface="Rubik"/>
                <a:cs typeface="Rubik"/>
              </a:rPr>
              <a:t> </a:t>
            </a:r>
            <a:r>
              <a:rPr sz="3600" dirty="0">
                <a:solidFill>
                  <a:srgbClr val="003300"/>
                </a:solidFill>
                <a:latin typeface="Rubik"/>
                <a:cs typeface="Rubik"/>
              </a:rPr>
              <a:t>eros</a:t>
            </a:r>
            <a:r>
              <a:rPr sz="3600" spc="-90" dirty="0">
                <a:solidFill>
                  <a:srgbClr val="003300"/>
                </a:solidFill>
                <a:latin typeface="Rubik"/>
                <a:cs typeface="Rubik"/>
              </a:rPr>
              <a:t> </a:t>
            </a:r>
            <a:r>
              <a:rPr sz="3600" dirty="0">
                <a:solidFill>
                  <a:srgbClr val="003300"/>
                </a:solidFill>
                <a:latin typeface="Rubik"/>
                <a:cs typeface="Rubik"/>
              </a:rPr>
              <a:t>et</a:t>
            </a:r>
            <a:r>
              <a:rPr sz="3600" spc="-95" dirty="0">
                <a:solidFill>
                  <a:srgbClr val="003300"/>
                </a:solidFill>
                <a:latin typeface="Rubik"/>
                <a:cs typeface="Rubik"/>
              </a:rPr>
              <a:t> </a:t>
            </a:r>
            <a:r>
              <a:rPr sz="3600" dirty="0">
                <a:solidFill>
                  <a:srgbClr val="003300"/>
                </a:solidFill>
                <a:latin typeface="Rubik"/>
                <a:cs typeface="Rubik"/>
              </a:rPr>
              <a:t>accumsan</a:t>
            </a:r>
            <a:r>
              <a:rPr sz="3600" spc="-95" dirty="0">
                <a:solidFill>
                  <a:srgbClr val="003300"/>
                </a:solidFill>
                <a:latin typeface="Rubik"/>
                <a:cs typeface="Rubik"/>
              </a:rPr>
              <a:t> </a:t>
            </a:r>
            <a:r>
              <a:rPr sz="3600" dirty="0">
                <a:solidFill>
                  <a:srgbClr val="003300"/>
                </a:solidFill>
                <a:latin typeface="Rubik"/>
                <a:cs typeface="Rubik"/>
              </a:rPr>
              <a:t>et</a:t>
            </a:r>
            <a:r>
              <a:rPr sz="3600" spc="-95" dirty="0">
                <a:solidFill>
                  <a:srgbClr val="003300"/>
                </a:solidFill>
                <a:latin typeface="Rubik"/>
                <a:cs typeface="Rubik"/>
              </a:rPr>
              <a:t> </a:t>
            </a:r>
            <a:r>
              <a:rPr sz="3600" dirty="0">
                <a:solidFill>
                  <a:srgbClr val="003300"/>
                </a:solidFill>
                <a:latin typeface="Rubik"/>
                <a:cs typeface="Rubik"/>
              </a:rPr>
              <a:t>iusto</a:t>
            </a:r>
            <a:r>
              <a:rPr sz="3600" spc="-95" dirty="0">
                <a:solidFill>
                  <a:srgbClr val="003300"/>
                </a:solidFill>
                <a:latin typeface="Rubik"/>
                <a:cs typeface="Rubik"/>
              </a:rPr>
              <a:t> </a:t>
            </a:r>
            <a:r>
              <a:rPr sz="3600" dirty="0">
                <a:solidFill>
                  <a:srgbClr val="003300"/>
                </a:solidFill>
                <a:latin typeface="Rubik"/>
                <a:cs typeface="Rubik"/>
              </a:rPr>
              <a:t>odio</a:t>
            </a:r>
            <a:r>
              <a:rPr sz="3600" spc="-95" dirty="0">
                <a:solidFill>
                  <a:srgbClr val="003300"/>
                </a:solidFill>
                <a:latin typeface="Rubik"/>
                <a:cs typeface="Rubik"/>
              </a:rPr>
              <a:t> </a:t>
            </a:r>
            <a:r>
              <a:rPr sz="3600" dirty="0">
                <a:solidFill>
                  <a:srgbClr val="003300"/>
                </a:solidFill>
                <a:latin typeface="Rubik"/>
                <a:cs typeface="Rubik"/>
              </a:rPr>
              <a:t>dignissim</a:t>
            </a:r>
            <a:r>
              <a:rPr sz="3600" spc="-95" dirty="0">
                <a:solidFill>
                  <a:srgbClr val="003300"/>
                </a:solidFill>
                <a:latin typeface="Rubik"/>
                <a:cs typeface="Rubik"/>
              </a:rPr>
              <a:t> </a:t>
            </a:r>
            <a:r>
              <a:rPr sz="3600" spc="-25" dirty="0">
                <a:solidFill>
                  <a:srgbClr val="003300"/>
                </a:solidFill>
                <a:latin typeface="Rubik"/>
                <a:cs typeface="Rubik"/>
              </a:rPr>
              <a:t>qui </a:t>
            </a:r>
            <a:r>
              <a:rPr sz="3600" dirty="0">
                <a:solidFill>
                  <a:srgbClr val="003300"/>
                </a:solidFill>
                <a:latin typeface="Rubik"/>
                <a:cs typeface="Rubik"/>
              </a:rPr>
              <a:t>blandit</a:t>
            </a:r>
            <a:r>
              <a:rPr sz="3600" spc="-105" dirty="0">
                <a:solidFill>
                  <a:srgbClr val="003300"/>
                </a:solidFill>
                <a:latin typeface="Rubik"/>
                <a:cs typeface="Rubik"/>
              </a:rPr>
              <a:t> </a:t>
            </a:r>
            <a:r>
              <a:rPr sz="3600" dirty="0">
                <a:solidFill>
                  <a:srgbClr val="003300"/>
                </a:solidFill>
                <a:latin typeface="Rubik"/>
                <a:cs typeface="Rubik"/>
              </a:rPr>
              <a:t>praesent</a:t>
            </a:r>
            <a:r>
              <a:rPr sz="3600" spc="-105" dirty="0">
                <a:solidFill>
                  <a:srgbClr val="003300"/>
                </a:solidFill>
                <a:latin typeface="Rubik"/>
                <a:cs typeface="Rubik"/>
              </a:rPr>
              <a:t> </a:t>
            </a:r>
            <a:r>
              <a:rPr sz="3600" dirty="0">
                <a:solidFill>
                  <a:srgbClr val="003300"/>
                </a:solidFill>
                <a:latin typeface="Rubik"/>
                <a:cs typeface="Rubik"/>
              </a:rPr>
              <a:t>luptatum</a:t>
            </a:r>
            <a:r>
              <a:rPr sz="3600" spc="-100" dirty="0">
                <a:solidFill>
                  <a:srgbClr val="003300"/>
                </a:solidFill>
                <a:latin typeface="Rubik"/>
                <a:cs typeface="Rubik"/>
              </a:rPr>
              <a:t> </a:t>
            </a:r>
            <a:r>
              <a:rPr sz="3600" dirty="0">
                <a:solidFill>
                  <a:srgbClr val="003300"/>
                </a:solidFill>
                <a:latin typeface="Rubik"/>
                <a:cs typeface="Rubik"/>
              </a:rPr>
              <a:t>zzril</a:t>
            </a:r>
            <a:r>
              <a:rPr sz="3600" spc="-105" dirty="0">
                <a:solidFill>
                  <a:srgbClr val="003300"/>
                </a:solidFill>
                <a:latin typeface="Rubik"/>
                <a:cs typeface="Rubik"/>
              </a:rPr>
              <a:t> </a:t>
            </a:r>
            <a:r>
              <a:rPr sz="3600" dirty="0">
                <a:solidFill>
                  <a:srgbClr val="003300"/>
                </a:solidFill>
                <a:latin typeface="Rubik"/>
                <a:cs typeface="Rubik"/>
              </a:rPr>
              <a:t>delenit</a:t>
            </a:r>
            <a:r>
              <a:rPr sz="3600" spc="-100" dirty="0">
                <a:solidFill>
                  <a:srgbClr val="003300"/>
                </a:solidFill>
                <a:latin typeface="Rubik"/>
                <a:cs typeface="Rubik"/>
              </a:rPr>
              <a:t> </a:t>
            </a:r>
            <a:r>
              <a:rPr sz="3600" dirty="0">
                <a:solidFill>
                  <a:srgbClr val="003300"/>
                </a:solidFill>
                <a:latin typeface="Rubik"/>
                <a:cs typeface="Rubik"/>
              </a:rPr>
              <a:t>augue</a:t>
            </a:r>
            <a:r>
              <a:rPr sz="3600" spc="-105" dirty="0">
                <a:solidFill>
                  <a:srgbClr val="003300"/>
                </a:solidFill>
                <a:latin typeface="Rubik"/>
                <a:cs typeface="Rubik"/>
              </a:rPr>
              <a:t> </a:t>
            </a:r>
            <a:r>
              <a:rPr sz="3600" dirty="0">
                <a:solidFill>
                  <a:srgbClr val="003300"/>
                </a:solidFill>
                <a:latin typeface="Rubik"/>
                <a:cs typeface="Rubik"/>
              </a:rPr>
              <a:t>duis</a:t>
            </a:r>
            <a:r>
              <a:rPr sz="3600" spc="-100" dirty="0">
                <a:solidFill>
                  <a:srgbClr val="003300"/>
                </a:solidFill>
                <a:latin typeface="Rubik"/>
                <a:cs typeface="Rubik"/>
              </a:rPr>
              <a:t> </a:t>
            </a:r>
            <a:r>
              <a:rPr sz="3600" dirty="0">
                <a:solidFill>
                  <a:srgbClr val="003300"/>
                </a:solidFill>
                <a:latin typeface="Rubik"/>
                <a:cs typeface="Rubik"/>
              </a:rPr>
              <a:t>dolore</a:t>
            </a:r>
            <a:r>
              <a:rPr sz="3600" spc="-160" dirty="0">
                <a:solidFill>
                  <a:srgbClr val="003300"/>
                </a:solidFill>
                <a:latin typeface="Rubik"/>
                <a:cs typeface="Rubik"/>
              </a:rPr>
              <a:t> </a:t>
            </a:r>
            <a:r>
              <a:rPr sz="3600" dirty="0">
                <a:solidFill>
                  <a:srgbClr val="003300"/>
                </a:solidFill>
                <a:latin typeface="Rubik"/>
                <a:cs typeface="Rubik"/>
              </a:rPr>
              <a:t>te</a:t>
            </a:r>
            <a:r>
              <a:rPr sz="3600" spc="-155" dirty="0">
                <a:solidFill>
                  <a:srgbClr val="003300"/>
                </a:solidFill>
                <a:latin typeface="Rubik"/>
                <a:cs typeface="Rubik"/>
              </a:rPr>
              <a:t> </a:t>
            </a:r>
            <a:r>
              <a:rPr sz="3600" dirty="0">
                <a:solidFill>
                  <a:srgbClr val="003300"/>
                </a:solidFill>
                <a:latin typeface="Rubik"/>
                <a:cs typeface="Rubik"/>
              </a:rPr>
              <a:t>feugait</a:t>
            </a:r>
            <a:r>
              <a:rPr sz="3600" spc="-105" dirty="0">
                <a:solidFill>
                  <a:srgbClr val="003300"/>
                </a:solidFill>
                <a:latin typeface="Rubik"/>
                <a:cs typeface="Rubik"/>
              </a:rPr>
              <a:t> </a:t>
            </a:r>
            <a:r>
              <a:rPr sz="3600" spc="-10" dirty="0">
                <a:solidFill>
                  <a:srgbClr val="003300"/>
                </a:solidFill>
                <a:latin typeface="Rubik"/>
                <a:cs typeface="Rubik"/>
              </a:rPr>
              <a:t>nulla facilisi.</a:t>
            </a:r>
            <a:endParaRPr sz="3600" dirty="0">
              <a:solidFill>
                <a:srgbClr val="003300"/>
              </a:solidFill>
              <a:latin typeface="Rubik"/>
              <a:cs typeface="Rubik"/>
            </a:endParaRPr>
          </a:p>
        </p:txBody>
      </p:sp>
    </p:spTree>
    <p:extLst>
      <p:ext uri="{BB962C8B-B14F-4D97-AF65-F5344CB8AC3E}">
        <p14:creationId xmlns:p14="http://schemas.microsoft.com/office/powerpoint/2010/main" val="166173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13">
            <a:extLst>
              <a:ext uri="{FF2B5EF4-FFF2-40B4-BE49-F238E27FC236}">
                <a16:creationId xmlns:a16="http://schemas.microsoft.com/office/drawing/2014/main" id="{74B383C0-1576-B8F2-AB6C-234A16192EC4}"/>
              </a:ext>
            </a:extLst>
          </p:cNvPr>
          <p:cNvSpPr txBox="1"/>
          <p:nvPr/>
        </p:nvSpPr>
        <p:spPr>
          <a:xfrm>
            <a:off x="2065020" y="3902075"/>
            <a:ext cx="16521430" cy="4038600"/>
          </a:xfrm>
          <a:prstGeom prst="rect">
            <a:avLst/>
          </a:prstGeom>
        </p:spPr>
        <p:txBody>
          <a:bodyPr vert="horz" wrap="square" lIns="0" tIns="12065" rIns="0" bIns="0" rtlCol="0">
            <a:spAutoFit/>
          </a:bodyPr>
          <a:lstStyle/>
          <a:p>
            <a:pPr marL="12700" marR="5080" algn="just">
              <a:lnSpc>
                <a:spcPct val="100000"/>
              </a:lnSpc>
              <a:spcBef>
                <a:spcPts val="95"/>
              </a:spcBef>
            </a:pPr>
            <a:r>
              <a:rPr sz="3600" dirty="0">
                <a:solidFill>
                  <a:srgbClr val="003300"/>
                </a:solidFill>
                <a:latin typeface="Rubik"/>
                <a:cs typeface="Rubik"/>
              </a:rPr>
              <a:t>Lorem</a:t>
            </a:r>
            <a:r>
              <a:rPr sz="3600" spc="-100" dirty="0">
                <a:solidFill>
                  <a:srgbClr val="003300"/>
                </a:solidFill>
                <a:latin typeface="Rubik"/>
                <a:cs typeface="Rubik"/>
              </a:rPr>
              <a:t> </a:t>
            </a:r>
            <a:r>
              <a:rPr sz="3600" dirty="0">
                <a:solidFill>
                  <a:srgbClr val="003300"/>
                </a:solidFill>
                <a:latin typeface="Rubik"/>
                <a:cs typeface="Rubik"/>
              </a:rPr>
              <a:t>ipsum</a:t>
            </a:r>
            <a:r>
              <a:rPr sz="3600" spc="-100" dirty="0">
                <a:solidFill>
                  <a:srgbClr val="003300"/>
                </a:solidFill>
                <a:latin typeface="Rubik"/>
                <a:cs typeface="Rubik"/>
              </a:rPr>
              <a:t> </a:t>
            </a:r>
            <a:r>
              <a:rPr sz="3600" dirty="0">
                <a:solidFill>
                  <a:srgbClr val="003300"/>
                </a:solidFill>
                <a:latin typeface="Rubik"/>
                <a:cs typeface="Rubik"/>
              </a:rPr>
              <a:t>dolor</a:t>
            </a:r>
            <a:r>
              <a:rPr sz="3600" spc="-165" dirty="0">
                <a:solidFill>
                  <a:srgbClr val="003300"/>
                </a:solidFill>
                <a:latin typeface="Rubik"/>
                <a:cs typeface="Rubik"/>
              </a:rPr>
              <a:t> </a:t>
            </a:r>
            <a:r>
              <a:rPr sz="3600" dirty="0">
                <a:solidFill>
                  <a:srgbClr val="003300"/>
                </a:solidFill>
                <a:latin typeface="Rubik"/>
                <a:cs typeface="Rubik"/>
              </a:rPr>
              <a:t>sit</a:t>
            </a:r>
            <a:r>
              <a:rPr sz="3600" spc="-100" dirty="0">
                <a:solidFill>
                  <a:srgbClr val="003300"/>
                </a:solidFill>
                <a:latin typeface="Rubik"/>
                <a:cs typeface="Rubik"/>
              </a:rPr>
              <a:t> </a:t>
            </a:r>
            <a:r>
              <a:rPr sz="3600" dirty="0">
                <a:solidFill>
                  <a:srgbClr val="003300"/>
                </a:solidFill>
                <a:latin typeface="Rubik"/>
                <a:cs typeface="Rubik"/>
              </a:rPr>
              <a:t>amet,</a:t>
            </a:r>
            <a:r>
              <a:rPr sz="3600" spc="-95" dirty="0">
                <a:solidFill>
                  <a:srgbClr val="003300"/>
                </a:solidFill>
                <a:latin typeface="Rubik"/>
                <a:cs typeface="Rubik"/>
              </a:rPr>
              <a:t> </a:t>
            </a:r>
            <a:r>
              <a:rPr sz="3600" spc="-10" dirty="0">
                <a:solidFill>
                  <a:srgbClr val="003300"/>
                </a:solidFill>
                <a:latin typeface="Rubik"/>
                <a:cs typeface="Rubik"/>
              </a:rPr>
              <a:t>consectetuer</a:t>
            </a:r>
            <a:r>
              <a:rPr sz="3600" spc="-175" dirty="0">
                <a:solidFill>
                  <a:srgbClr val="003300"/>
                </a:solidFill>
                <a:latin typeface="Rubik"/>
                <a:cs typeface="Rubik"/>
              </a:rPr>
              <a:t> </a:t>
            </a:r>
            <a:r>
              <a:rPr sz="3600" dirty="0">
                <a:solidFill>
                  <a:srgbClr val="003300"/>
                </a:solidFill>
                <a:latin typeface="Rubik"/>
                <a:cs typeface="Rubik"/>
              </a:rPr>
              <a:t>adipiscing</a:t>
            </a:r>
            <a:r>
              <a:rPr sz="3600" spc="-100" dirty="0">
                <a:solidFill>
                  <a:srgbClr val="003300"/>
                </a:solidFill>
                <a:latin typeface="Rubik"/>
                <a:cs typeface="Rubik"/>
              </a:rPr>
              <a:t> </a:t>
            </a:r>
            <a:r>
              <a:rPr sz="3600" dirty="0">
                <a:solidFill>
                  <a:srgbClr val="003300"/>
                </a:solidFill>
                <a:latin typeface="Rubik"/>
                <a:cs typeface="Rubik"/>
              </a:rPr>
              <a:t>elit,</a:t>
            </a:r>
            <a:r>
              <a:rPr sz="3600" spc="-95" dirty="0">
                <a:solidFill>
                  <a:srgbClr val="003300"/>
                </a:solidFill>
                <a:latin typeface="Rubik"/>
                <a:cs typeface="Rubik"/>
              </a:rPr>
              <a:t> </a:t>
            </a:r>
            <a:r>
              <a:rPr sz="3600" dirty="0">
                <a:solidFill>
                  <a:srgbClr val="003300"/>
                </a:solidFill>
                <a:latin typeface="Rubik"/>
                <a:cs typeface="Rubik"/>
              </a:rPr>
              <a:t>sed</a:t>
            </a:r>
            <a:r>
              <a:rPr sz="3600" spc="-100" dirty="0">
                <a:solidFill>
                  <a:srgbClr val="003300"/>
                </a:solidFill>
                <a:latin typeface="Rubik"/>
                <a:cs typeface="Rubik"/>
              </a:rPr>
              <a:t> </a:t>
            </a:r>
            <a:r>
              <a:rPr sz="3600" dirty="0">
                <a:solidFill>
                  <a:srgbClr val="003300"/>
                </a:solidFill>
                <a:latin typeface="Rubik"/>
                <a:cs typeface="Rubik"/>
              </a:rPr>
              <a:t>diam</a:t>
            </a:r>
            <a:r>
              <a:rPr sz="3600" spc="-100" dirty="0">
                <a:solidFill>
                  <a:srgbClr val="003300"/>
                </a:solidFill>
                <a:latin typeface="Rubik"/>
                <a:cs typeface="Rubik"/>
              </a:rPr>
              <a:t> </a:t>
            </a:r>
            <a:r>
              <a:rPr sz="3600" spc="-10" dirty="0">
                <a:solidFill>
                  <a:srgbClr val="003300"/>
                </a:solidFill>
                <a:latin typeface="Rubik"/>
                <a:cs typeface="Rubik"/>
              </a:rPr>
              <a:t>nonummy </a:t>
            </a:r>
            <a:r>
              <a:rPr sz="3600" dirty="0">
                <a:solidFill>
                  <a:srgbClr val="003300"/>
                </a:solidFill>
                <a:latin typeface="Rubik"/>
                <a:cs typeface="Rubik"/>
              </a:rPr>
              <a:t>nibh</a:t>
            </a:r>
            <a:r>
              <a:rPr sz="3600" spc="-114" dirty="0">
                <a:solidFill>
                  <a:srgbClr val="003300"/>
                </a:solidFill>
                <a:latin typeface="Rubik"/>
                <a:cs typeface="Rubik"/>
              </a:rPr>
              <a:t> </a:t>
            </a:r>
            <a:r>
              <a:rPr sz="3600" dirty="0">
                <a:solidFill>
                  <a:srgbClr val="003300"/>
                </a:solidFill>
                <a:latin typeface="Rubik"/>
                <a:cs typeface="Rubik"/>
              </a:rPr>
              <a:t>euismod</a:t>
            </a:r>
            <a:r>
              <a:rPr sz="3600" spc="-165" dirty="0">
                <a:solidFill>
                  <a:srgbClr val="003300"/>
                </a:solidFill>
                <a:latin typeface="Rubik"/>
                <a:cs typeface="Rubik"/>
              </a:rPr>
              <a:t> </a:t>
            </a:r>
            <a:r>
              <a:rPr sz="3600" dirty="0">
                <a:solidFill>
                  <a:srgbClr val="003300"/>
                </a:solidFill>
                <a:latin typeface="Rubik"/>
                <a:cs typeface="Rubik"/>
              </a:rPr>
              <a:t>tincidunt</a:t>
            </a:r>
            <a:r>
              <a:rPr sz="3600" spc="-110" dirty="0">
                <a:solidFill>
                  <a:srgbClr val="003300"/>
                </a:solidFill>
                <a:latin typeface="Rubik"/>
                <a:cs typeface="Rubik"/>
              </a:rPr>
              <a:t> </a:t>
            </a:r>
            <a:r>
              <a:rPr sz="3600" dirty="0">
                <a:solidFill>
                  <a:srgbClr val="003300"/>
                </a:solidFill>
                <a:latin typeface="Rubik"/>
                <a:cs typeface="Rubik"/>
              </a:rPr>
              <a:t>ut</a:t>
            </a:r>
            <a:r>
              <a:rPr sz="3600" spc="-110" dirty="0">
                <a:solidFill>
                  <a:srgbClr val="003300"/>
                </a:solidFill>
                <a:latin typeface="Rubik"/>
                <a:cs typeface="Rubik"/>
              </a:rPr>
              <a:t> </a:t>
            </a:r>
            <a:r>
              <a:rPr sz="3600" dirty="0">
                <a:solidFill>
                  <a:srgbClr val="003300"/>
                </a:solidFill>
                <a:latin typeface="Rubik"/>
                <a:cs typeface="Rubik"/>
              </a:rPr>
              <a:t>laoreet</a:t>
            </a:r>
            <a:r>
              <a:rPr sz="3600" spc="-110" dirty="0">
                <a:solidFill>
                  <a:srgbClr val="003300"/>
                </a:solidFill>
                <a:latin typeface="Rubik"/>
                <a:cs typeface="Rubik"/>
              </a:rPr>
              <a:t> </a:t>
            </a:r>
            <a:r>
              <a:rPr sz="3600" dirty="0">
                <a:solidFill>
                  <a:srgbClr val="003300"/>
                </a:solidFill>
                <a:latin typeface="Rubik"/>
                <a:cs typeface="Rubik"/>
              </a:rPr>
              <a:t>dolore</a:t>
            </a:r>
            <a:r>
              <a:rPr sz="3600" spc="-110" dirty="0">
                <a:solidFill>
                  <a:srgbClr val="003300"/>
                </a:solidFill>
                <a:latin typeface="Rubik"/>
                <a:cs typeface="Rubik"/>
              </a:rPr>
              <a:t> </a:t>
            </a:r>
            <a:r>
              <a:rPr sz="3600" dirty="0">
                <a:solidFill>
                  <a:srgbClr val="003300"/>
                </a:solidFill>
                <a:latin typeface="Rubik"/>
                <a:cs typeface="Rubik"/>
              </a:rPr>
              <a:t>magna</a:t>
            </a:r>
            <a:r>
              <a:rPr sz="3600" spc="-110" dirty="0">
                <a:solidFill>
                  <a:srgbClr val="003300"/>
                </a:solidFill>
                <a:latin typeface="Rubik"/>
                <a:cs typeface="Rubik"/>
              </a:rPr>
              <a:t> </a:t>
            </a:r>
            <a:r>
              <a:rPr sz="3600" dirty="0">
                <a:solidFill>
                  <a:srgbClr val="003300"/>
                </a:solidFill>
                <a:latin typeface="Rubik"/>
                <a:cs typeface="Rubik"/>
              </a:rPr>
              <a:t>aliquam</a:t>
            </a:r>
            <a:r>
              <a:rPr sz="3600" spc="-110" dirty="0">
                <a:solidFill>
                  <a:srgbClr val="003300"/>
                </a:solidFill>
                <a:latin typeface="Rubik"/>
                <a:cs typeface="Rubik"/>
              </a:rPr>
              <a:t> </a:t>
            </a:r>
            <a:r>
              <a:rPr sz="3600" dirty="0">
                <a:solidFill>
                  <a:srgbClr val="003300"/>
                </a:solidFill>
                <a:latin typeface="Rubik"/>
                <a:cs typeface="Rubik"/>
              </a:rPr>
              <a:t>erat</a:t>
            </a:r>
            <a:r>
              <a:rPr sz="3600" spc="-185" dirty="0">
                <a:solidFill>
                  <a:srgbClr val="003300"/>
                </a:solidFill>
                <a:latin typeface="Rubik"/>
                <a:cs typeface="Rubik"/>
              </a:rPr>
              <a:t> </a:t>
            </a:r>
            <a:r>
              <a:rPr sz="3600" spc="-10" dirty="0">
                <a:solidFill>
                  <a:srgbClr val="003300"/>
                </a:solidFill>
                <a:latin typeface="Rubik"/>
                <a:cs typeface="Rubik"/>
              </a:rPr>
              <a:t>volutpat.</a:t>
            </a:r>
            <a:r>
              <a:rPr sz="3600" spc="-110" dirty="0">
                <a:solidFill>
                  <a:srgbClr val="003300"/>
                </a:solidFill>
                <a:latin typeface="Rubik"/>
                <a:cs typeface="Rubik"/>
              </a:rPr>
              <a:t> </a:t>
            </a:r>
            <a:r>
              <a:rPr sz="3600" spc="-25" dirty="0">
                <a:solidFill>
                  <a:srgbClr val="003300"/>
                </a:solidFill>
                <a:latin typeface="Rubik"/>
                <a:cs typeface="Rubik"/>
              </a:rPr>
              <a:t>Ut</a:t>
            </a:r>
            <a:r>
              <a:rPr sz="3600" spc="825" dirty="0">
                <a:solidFill>
                  <a:srgbClr val="003300"/>
                </a:solidFill>
                <a:latin typeface="Rubik"/>
                <a:cs typeface="Rubik"/>
              </a:rPr>
              <a:t> </a:t>
            </a:r>
            <a:r>
              <a:rPr sz="3600" dirty="0">
                <a:solidFill>
                  <a:srgbClr val="003300"/>
                </a:solidFill>
                <a:latin typeface="Rubik"/>
                <a:cs typeface="Rubik"/>
              </a:rPr>
              <a:t>wisi</a:t>
            </a:r>
            <a:r>
              <a:rPr sz="3600" spc="-95" dirty="0">
                <a:solidFill>
                  <a:srgbClr val="003300"/>
                </a:solidFill>
                <a:latin typeface="Rubik"/>
                <a:cs typeface="Rubik"/>
              </a:rPr>
              <a:t> </a:t>
            </a:r>
            <a:r>
              <a:rPr sz="3600" dirty="0">
                <a:solidFill>
                  <a:srgbClr val="003300"/>
                </a:solidFill>
                <a:latin typeface="Rubik"/>
                <a:cs typeface="Rubik"/>
              </a:rPr>
              <a:t>enim</a:t>
            </a:r>
            <a:r>
              <a:rPr sz="3600" spc="-95" dirty="0">
                <a:solidFill>
                  <a:srgbClr val="003300"/>
                </a:solidFill>
                <a:latin typeface="Rubik"/>
                <a:cs typeface="Rubik"/>
              </a:rPr>
              <a:t> </a:t>
            </a:r>
            <a:r>
              <a:rPr sz="3600" dirty="0">
                <a:solidFill>
                  <a:srgbClr val="003300"/>
                </a:solidFill>
                <a:latin typeface="Rubik"/>
                <a:cs typeface="Rubik"/>
              </a:rPr>
              <a:t>ad</a:t>
            </a:r>
            <a:r>
              <a:rPr sz="3600" spc="-90" dirty="0">
                <a:solidFill>
                  <a:srgbClr val="003300"/>
                </a:solidFill>
                <a:latin typeface="Rubik"/>
                <a:cs typeface="Rubik"/>
              </a:rPr>
              <a:t> </a:t>
            </a:r>
            <a:r>
              <a:rPr sz="3600" dirty="0">
                <a:solidFill>
                  <a:srgbClr val="003300"/>
                </a:solidFill>
                <a:latin typeface="Rubik"/>
                <a:cs typeface="Rubik"/>
              </a:rPr>
              <a:t>minim</a:t>
            </a:r>
            <a:r>
              <a:rPr sz="3600" spc="-170" dirty="0">
                <a:solidFill>
                  <a:srgbClr val="003300"/>
                </a:solidFill>
                <a:latin typeface="Rubik"/>
                <a:cs typeface="Rubik"/>
              </a:rPr>
              <a:t> </a:t>
            </a:r>
            <a:r>
              <a:rPr sz="3600" dirty="0">
                <a:solidFill>
                  <a:srgbClr val="003300"/>
                </a:solidFill>
                <a:latin typeface="Rubik"/>
                <a:cs typeface="Rubik"/>
              </a:rPr>
              <a:t>veniam,</a:t>
            </a:r>
            <a:r>
              <a:rPr sz="3600" spc="-95" dirty="0">
                <a:solidFill>
                  <a:srgbClr val="003300"/>
                </a:solidFill>
                <a:latin typeface="Rubik"/>
                <a:cs typeface="Rubik"/>
              </a:rPr>
              <a:t> </a:t>
            </a:r>
            <a:r>
              <a:rPr sz="3600" dirty="0">
                <a:solidFill>
                  <a:srgbClr val="003300"/>
                </a:solidFill>
                <a:latin typeface="Rubik"/>
                <a:cs typeface="Rubik"/>
              </a:rPr>
              <a:t>quis</a:t>
            </a:r>
            <a:r>
              <a:rPr sz="3600" spc="-90" dirty="0">
                <a:solidFill>
                  <a:srgbClr val="003300"/>
                </a:solidFill>
                <a:latin typeface="Rubik"/>
                <a:cs typeface="Rubik"/>
              </a:rPr>
              <a:t> </a:t>
            </a:r>
            <a:r>
              <a:rPr sz="3600" dirty="0">
                <a:solidFill>
                  <a:srgbClr val="003300"/>
                </a:solidFill>
                <a:latin typeface="Rubik"/>
                <a:cs typeface="Rubik"/>
              </a:rPr>
              <a:t>nostrud</a:t>
            </a:r>
            <a:r>
              <a:rPr sz="3600" spc="-95" dirty="0">
                <a:solidFill>
                  <a:srgbClr val="003300"/>
                </a:solidFill>
                <a:latin typeface="Rubik"/>
                <a:cs typeface="Rubik"/>
              </a:rPr>
              <a:t> </a:t>
            </a:r>
            <a:r>
              <a:rPr sz="3600" spc="-10" dirty="0">
                <a:solidFill>
                  <a:srgbClr val="003300"/>
                </a:solidFill>
                <a:latin typeface="Rubik"/>
                <a:cs typeface="Rubik"/>
              </a:rPr>
              <a:t>exerci</a:t>
            </a:r>
            <a:r>
              <a:rPr sz="3600" spc="-150" dirty="0">
                <a:solidFill>
                  <a:srgbClr val="003300"/>
                </a:solidFill>
                <a:latin typeface="Rubik"/>
                <a:cs typeface="Rubik"/>
              </a:rPr>
              <a:t> </a:t>
            </a:r>
            <a:r>
              <a:rPr sz="3600" dirty="0">
                <a:solidFill>
                  <a:srgbClr val="003300"/>
                </a:solidFill>
                <a:latin typeface="Rubik"/>
                <a:cs typeface="Rubik"/>
              </a:rPr>
              <a:t>tation</a:t>
            </a:r>
            <a:r>
              <a:rPr sz="3600" spc="-95" dirty="0">
                <a:solidFill>
                  <a:srgbClr val="003300"/>
                </a:solidFill>
                <a:latin typeface="Rubik"/>
                <a:cs typeface="Rubik"/>
              </a:rPr>
              <a:t> </a:t>
            </a:r>
            <a:r>
              <a:rPr sz="3600" spc="-10" dirty="0">
                <a:solidFill>
                  <a:srgbClr val="003300"/>
                </a:solidFill>
                <a:latin typeface="Rubik"/>
                <a:cs typeface="Rubik"/>
              </a:rPr>
              <a:t>ullamcorper</a:t>
            </a:r>
            <a:r>
              <a:rPr sz="3600" spc="-160" dirty="0">
                <a:solidFill>
                  <a:srgbClr val="003300"/>
                </a:solidFill>
                <a:latin typeface="Rubik"/>
                <a:cs typeface="Rubik"/>
              </a:rPr>
              <a:t> </a:t>
            </a:r>
            <a:r>
              <a:rPr sz="3600" spc="-10" dirty="0">
                <a:solidFill>
                  <a:srgbClr val="003300"/>
                </a:solidFill>
                <a:latin typeface="Rubik"/>
                <a:cs typeface="Rubik"/>
              </a:rPr>
              <a:t>suscipit </a:t>
            </a:r>
            <a:r>
              <a:rPr sz="3600" dirty="0">
                <a:solidFill>
                  <a:srgbClr val="003300"/>
                </a:solidFill>
                <a:latin typeface="Rubik"/>
                <a:cs typeface="Rubik"/>
              </a:rPr>
              <a:t>lobortis</a:t>
            </a:r>
            <a:r>
              <a:rPr sz="3600" spc="-95" dirty="0">
                <a:solidFill>
                  <a:srgbClr val="003300"/>
                </a:solidFill>
                <a:latin typeface="Rubik"/>
                <a:cs typeface="Rubik"/>
              </a:rPr>
              <a:t> </a:t>
            </a:r>
            <a:r>
              <a:rPr sz="3600" dirty="0">
                <a:solidFill>
                  <a:srgbClr val="003300"/>
                </a:solidFill>
                <a:latin typeface="Rubik"/>
                <a:cs typeface="Rubik"/>
              </a:rPr>
              <a:t>nisl</a:t>
            </a:r>
            <a:r>
              <a:rPr sz="3600" spc="-90" dirty="0">
                <a:solidFill>
                  <a:srgbClr val="003300"/>
                </a:solidFill>
                <a:latin typeface="Rubik"/>
                <a:cs typeface="Rubik"/>
              </a:rPr>
              <a:t> </a:t>
            </a:r>
            <a:r>
              <a:rPr sz="3600" dirty="0">
                <a:solidFill>
                  <a:srgbClr val="003300"/>
                </a:solidFill>
                <a:latin typeface="Rubik"/>
                <a:cs typeface="Rubik"/>
              </a:rPr>
              <a:t>ut</a:t>
            </a:r>
            <a:r>
              <a:rPr sz="3600" spc="-95" dirty="0">
                <a:solidFill>
                  <a:srgbClr val="003300"/>
                </a:solidFill>
                <a:latin typeface="Rubik"/>
                <a:cs typeface="Rubik"/>
              </a:rPr>
              <a:t> </a:t>
            </a:r>
            <a:r>
              <a:rPr sz="3600" dirty="0">
                <a:solidFill>
                  <a:srgbClr val="003300"/>
                </a:solidFill>
                <a:latin typeface="Rubik"/>
                <a:cs typeface="Rubik"/>
              </a:rPr>
              <a:t>aliquip</a:t>
            </a:r>
            <a:r>
              <a:rPr sz="3600" spc="-90" dirty="0">
                <a:solidFill>
                  <a:srgbClr val="003300"/>
                </a:solidFill>
                <a:latin typeface="Rubik"/>
                <a:cs typeface="Rubik"/>
              </a:rPr>
              <a:t> </a:t>
            </a:r>
            <a:r>
              <a:rPr sz="3600" dirty="0">
                <a:solidFill>
                  <a:srgbClr val="003300"/>
                </a:solidFill>
                <a:latin typeface="Rubik"/>
                <a:cs typeface="Rubik"/>
              </a:rPr>
              <a:t>ex</a:t>
            </a:r>
            <a:r>
              <a:rPr sz="3600" spc="-95" dirty="0">
                <a:solidFill>
                  <a:srgbClr val="003300"/>
                </a:solidFill>
                <a:latin typeface="Rubik"/>
                <a:cs typeface="Rubik"/>
              </a:rPr>
              <a:t> </a:t>
            </a:r>
            <a:r>
              <a:rPr sz="3600" dirty="0">
                <a:solidFill>
                  <a:srgbClr val="003300"/>
                </a:solidFill>
                <a:latin typeface="Rubik"/>
                <a:cs typeface="Rubik"/>
              </a:rPr>
              <a:t>ea</a:t>
            </a:r>
            <a:r>
              <a:rPr sz="3600" spc="-90" dirty="0">
                <a:solidFill>
                  <a:srgbClr val="003300"/>
                </a:solidFill>
                <a:latin typeface="Rubik"/>
                <a:cs typeface="Rubik"/>
              </a:rPr>
              <a:t> </a:t>
            </a:r>
            <a:r>
              <a:rPr sz="3600" dirty="0">
                <a:solidFill>
                  <a:srgbClr val="003300"/>
                </a:solidFill>
                <a:latin typeface="Rubik"/>
                <a:cs typeface="Rubik"/>
              </a:rPr>
              <a:t>commodo</a:t>
            </a:r>
            <a:r>
              <a:rPr sz="3600" spc="-90" dirty="0">
                <a:solidFill>
                  <a:srgbClr val="003300"/>
                </a:solidFill>
                <a:latin typeface="Rubik"/>
                <a:cs typeface="Rubik"/>
              </a:rPr>
              <a:t> </a:t>
            </a:r>
            <a:r>
              <a:rPr sz="3600" dirty="0">
                <a:solidFill>
                  <a:srgbClr val="003300"/>
                </a:solidFill>
                <a:latin typeface="Rubik"/>
                <a:cs typeface="Rubik"/>
              </a:rPr>
              <a:t>consequat.</a:t>
            </a:r>
            <a:r>
              <a:rPr sz="3600" spc="-95" dirty="0">
                <a:solidFill>
                  <a:srgbClr val="003300"/>
                </a:solidFill>
                <a:latin typeface="Rubik"/>
                <a:cs typeface="Rubik"/>
              </a:rPr>
              <a:t> </a:t>
            </a:r>
            <a:r>
              <a:rPr sz="3600" dirty="0">
                <a:solidFill>
                  <a:srgbClr val="003300"/>
                </a:solidFill>
                <a:latin typeface="Rubik"/>
                <a:cs typeface="Rubik"/>
              </a:rPr>
              <a:t>Duis</a:t>
            </a:r>
            <a:r>
              <a:rPr sz="3600" spc="-90" dirty="0">
                <a:solidFill>
                  <a:srgbClr val="003300"/>
                </a:solidFill>
                <a:latin typeface="Rubik"/>
                <a:cs typeface="Rubik"/>
              </a:rPr>
              <a:t> </a:t>
            </a:r>
            <a:r>
              <a:rPr sz="3600" dirty="0">
                <a:solidFill>
                  <a:srgbClr val="003300"/>
                </a:solidFill>
                <a:latin typeface="Rubik"/>
                <a:cs typeface="Rubik"/>
              </a:rPr>
              <a:t>autem</a:t>
            </a:r>
            <a:r>
              <a:rPr sz="3600" spc="-170" dirty="0">
                <a:solidFill>
                  <a:srgbClr val="003300"/>
                </a:solidFill>
                <a:latin typeface="Rubik"/>
                <a:cs typeface="Rubik"/>
              </a:rPr>
              <a:t> </a:t>
            </a:r>
            <a:r>
              <a:rPr sz="3600" dirty="0">
                <a:solidFill>
                  <a:srgbClr val="003300"/>
                </a:solidFill>
                <a:latin typeface="Rubik"/>
                <a:cs typeface="Rubik"/>
              </a:rPr>
              <a:t>vel</a:t>
            </a:r>
            <a:r>
              <a:rPr sz="3600" spc="-90" dirty="0">
                <a:solidFill>
                  <a:srgbClr val="003300"/>
                </a:solidFill>
                <a:latin typeface="Rubik"/>
                <a:cs typeface="Rubik"/>
              </a:rPr>
              <a:t> </a:t>
            </a:r>
            <a:r>
              <a:rPr sz="3600" dirty="0">
                <a:solidFill>
                  <a:srgbClr val="003300"/>
                </a:solidFill>
                <a:latin typeface="Rubik"/>
                <a:cs typeface="Rubik"/>
              </a:rPr>
              <a:t>eum</a:t>
            </a:r>
            <a:r>
              <a:rPr sz="3600" spc="-95" dirty="0">
                <a:solidFill>
                  <a:srgbClr val="003300"/>
                </a:solidFill>
                <a:latin typeface="Rubik"/>
                <a:cs typeface="Rubik"/>
              </a:rPr>
              <a:t> </a:t>
            </a:r>
            <a:r>
              <a:rPr sz="3600" spc="-10" dirty="0">
                <a:solidFill>
                  <a:srgbClr val="003300"/>
                </a:solidFill>
                <a:latin typeface="Rubik"/>
                <a:cs typeface="Rubik"/>
              </a:rPr>
              <a:t>iriure </a:t>
            </a:r>
            <a:r>
              <a:rPr sz="3600" dirty="0">
                <a:solidFill>
                  <a:srgbClr val="003300"/>
                </a:solidFill>
                <a:latin typeface="Rubik"/>
                <a:cs typeface="Rubik"/>
              </a:rPr>
              <a:t>dolor</a:t>
            </a:r>
            <a:r>
              <a:rPr sz="3600" spc="-160" dirty="0">
                <a:solidFill>
                  <a:srgbClr val="003300"/>
                </a:solidFill>
                <a:latin typeface="Rubik"/>
                <a:cs typeface="Rubik"/>
              </a:rPr>
              <a:t> </a:t>
            </a:r>
            <a:r>
              <a:rPr sz="3600" dirty="0">
                <a:solidFill>
                  <a:srgbClr val="003300"/>
                </a:solidFill>
                <a:latin typeface="Rubik"/>
                <a:cs typeface="Rubik"/>
              </a:rPr>
              <a:t>in</a:t>
            </a:r>
            <a:r>
              <a:rPr sz="3600" spc="-85" dirty="0">
                <a:solidFill>
                  <a:srgbClr val="003300"/>
                </a:solidFill>
                <a:latin typeface="Rubik"/>
                <a:cs typeface="Rubik"/>
              </a:rPr>
              <a:t> </a:t>
            </a:r>
            <a:r>
              <a:rPr sz="3600" dirty="0">
                <a:solidFill>
                  <a:srgbClr val="003300"/>
                </a:solidFill>
                <a:latin typeface="Rubik"/>
                <a:cs typeface="Rubik"/>
              </a:rPr>
              <a:t>hendrerit</a:t>
            </a:r>
            <a:r>
              <a:rPr sz="3600" spc="-90" dirty="0">
                <a:solidFill>
                  <a:srgbClr val="003300"/>
                </a:solidFill>
                <a:latin typeface="Rubik"/>
                <a:cs typeface="Rubik"/>
              </a:rPr>
              <a:t> </a:t>
            </a:r>
            <a:r>
              <a:rPr sz="3600" dirty="0">
                <a:solidFill>
                  <a:srgbClr val="003300"/>
                </a:solidFill>
                <a:latin typeface="Rubik"/>
                <a:cs typeface="Rubik"/>
              </a:rPr>
              <a:t>in</a:t>
            </a:r>
            <a:r>
              <a:rPr sz="3600" spc="-165" dirty="0">
                <a:solidFill>
                  <a:srgbClr val="003300"/>
                </a:solidFill>
                <a:latin typeface="Rubik"/>
                <a:cs typeface="Rubik"/>
              </a:rPr>
              <a:t> </a:t>
            </a:r>
            <a:r>
              <a:rPr sz="3600" dirty="0">
                <a:solidFill>
                  <a:srgbClr val="003300"/>
                </a:solidFill>
                <a:latin typeface="Rubik"/>
                <a:cs typeface="Rubik"/>
              </a:rPr>
              <a:t>vulputate</a:t>
            </a:r>
            <a:r>
              <a:rPr sz="3600" spc="-165" dirty="0">
                <a:solidFill>
                  <a:srgbClr val="003300"/>
                </a:solidFill>
                <a:latin typeface="Rubik"/>
                <a:cs typeface="Rubik"/>
              </a:rPr>
              <a:t> </a:t>
            </a:r>
            <a:r>
              <a:rPr sz="3600" dirty="0">
                <a:solidFill>
                  <a:srgbClr val="003300"/>
                </a:solidFill>
                <a:latin typeface="Rubik"/>
                <a:cs typeface="Rubik"/>
              </a:rPr>
              <a:t>velit</a:t>
            </a:r>
            <a:r>
              <a:rPr sz="3600" spc="-90" dirty="0">
                <a:solidFill>
                  <a:srgbClr val="003300"/>
                </a:solidFill>
                <a:latin typeface="Rubik"/>
                <a:cs typeface="Rubik"/>
              </a:rPr>
              <a:t> </a:t>
            </a:r>
            <a:r>
              <a:rPr sz="3600" dirty="0">
                <a:solidFill>
                  <a:srgbClr val="003300"/>
                </a:solidFill>
                <a:latin typeface="Rubik"/>
                <a:cs typeface="Rubik"/>
              </a:rPr>
              <a:t>esse</a:t>
            </a:r>
            <a:r>
              <a:rPr sz="3600" spc="-90" dirty="0">
                <a:solidFill>
                  <a:srgbClr val="003300"/>
                </a:solidFill>
                <a:latin typeface="Rubik"/>
                <a:cs typeface="Rubik"/>
              </a:rPr>
              <a:t> </a:t>
            </a:r>
            <a:r>
              <a:rPr sz="3600" dirty="0">
                <a:solidFill>
                  <a:srgbClr val="003300"/>
                </a:solidFill>
                <a:latin typeface="Rubik"/>
                <a:cs typeface="Rubik"/>
              </a:rPr>
              <a:t>molestie</a:t>
            </a:r>
            <a:r>
              <a:rPr sz="3600" spc="-85" dirty="0">
                <a:solidFill>
                  <a:srgbClr val="003300"/>
                </a:solidFill>
                <a:latin typeface="Rubik"/>
                <a:cs typeface="Rubik"/>
              </a:rPr>
              <a:t> </a:t>
            </a:r>
            <a:r>
              <a:rPr sz="3600" spc="-10" dirty="0">
                <a:solidFill>
                  <a:srgbClr val="003300"/>
                </a:solidFill>
                <a:latin typeface="Rubik"/>
                <a:cs typeface="Rubik"/>
              </a:rPr>
              <a:t>consequat,</a:t>
            </a:r>
            <a:r>
              <a:rPr sz="3600" spc="-165" dirty="0">
                <a:solidFill>
                  <a:srgbClr val="003300"/>
                </a:solidFill>
                <a:latin typeface="Rubik"/>
                <a:cs typeface="Rubik"/>
              </a:rPr>
              <a:t> </a:t>
            </a:r>
            <a:r>
              <a:rPr sz="3600" dirty="0">
                <a:solidFill>
                  <a:srgbClr val="003300"/>
                </a:solidFill>
                <a:latin typeface="Rubik"/>
                <a:cs typeface="Rubik"/>
              </a:rPr>
              <a:t>vel</a:t>
            </a:r>
            <a:r>
              <a:rPr sz="3600" spc="-90" dirty="0">
                <a:solidFill>
                  <a:srgbClr val="003300"/>
                </a:solidFill>
                <a:latin typeface="Rubik"/>
                <a:cs typeface="Rubik"/>
              </a:rPr>
              <a:t> </a:t>
            </a:r>
            <a:r>
              <a:rPr sz="3600" dirty="0">
                <a:solidFill>
                  <a:srgbClr val="003300"/>
                </a:solidFill>
                <a:latin typeface="Rubik"/>
                <a:cs typeface="Rubik"/>
              </a:rPr>
              <a:t>illum</a:t>
            </a:r>
            <a:r>
              <a:rPr sz="3600" spc="-90" dirty="0">
                <a:solidFill>
                  <a:srgbClr val="003300"/>
                </a:solidFill>
                <a:latin typeface="Rubik"/>
                <a:cs typeface="Rubik"/>
              </a:rPr>
              <a:t> </a:t>
            </a:r>
            <a:r>
              <a:rPr sz="3600" spc="-10" dirty="0">
                <a:solidFill>
                  <a:srgbClr val="003300"/>
                </a:solidFill>
                <a:latin typeface="Rubik"/>
                <a:cs typeface="Rubik"/>
              </a:rPr>
              <a:t>dolore </a:t>
            </a:r>
            <a:r>
              <a:rPr sz="3600" dirty="0">
                <a:solidFill>
                  <a:srgbClr val="003300"/>
                </a:solidFill>
                <a:latin typeface="Rubik"/>
                <a:cs typeface="Rubik"/>
              </a:rPr>
              <a:t>eu</a:t>
            </a:r>
            <a:r>
              <a:rPr sz="3600" spc="-150" dirty="0">
                <a:solidFill>
                  <a:srgbClr val="003300"/>
                </a:solidFill>
                <a:latin typeface="Rubik"/>
                <a:cs typeface="Rubik"/>
              </a:rPr>
              <a:t> </a:t>
            </a:r>
            <a:r>
              <a:rPr sz="3600" dirty="0">
                <a:solidFill>
                  <a:srgbClr val="003300"/>
                </a:solidFill>
                <a:latin typeface="Rubik"/>
                <a:cs typeface="Rubik"/>
              </a:rPr>
              <a:t>feugiat</a:t>
            </a:r>
            <a:r>
              <a:rPr sz="3600" spc="-95" dirty="0">
                <a:solidFill>
                  <a:srgbClr val="003300"/>
                </a:solidFill>
                <a:latin typeface="Rubik"/>
                <a:cs typeface="Rubik"/>
              </a:rPr>
              <a:t> </a:t>
            </a:r>
            <a:r>
              <a:rPr sz="3600" dirty="0">
                <a:solidFill>
                  <a:srgbClr val="003300"/>
                </a:solidFill>
                <a:latin typeface="Rubik"/>
                <a:cs typeface="Rubik"/>
              </a:rPr>
              <a:t>nulla</a:t>
            </a:r>
            <a:r>
              <a:rPr sz="3600" spc="-150" dirty="0">
                <a:solidFill>
                  <a:srgbClr val="003300"/>
                </a:solidFill>
                <a:latin typeface="Rubik"/>
                <a:cs typeface="Rubik"/>
              </a:rPr>
              <a:t> </a:t>
            </a:r>
            <a:r>
              <a:rPr sz="3600" dirty="0">
                <a:solidFill>
                  <a:srgbClr val="003300"/>
                </a:solidFill>
                <a:latin typeface="Rubik"/>
                <a:cs typeface="Rubik"/>
              </a:rPr>
              <a:t>facilisis</a:t>
            </a:r>
            <a:r>
              <a:rPr sz="3600" spc="-95" dirty="0">
                <a:solidFill>
                  <a:srgbClr val="003300"/>
                </a:solidFill>
                <a:latin typeface="Rubik"/>
                <a:cs typeface="Rubik"/>
              </a:rPr>
              <a:t> </a:t>
            </a:r>
            <a:r>
              <a:rPr sz="3600" dirty="0">
                <a:solidFill>
                  <a:srgbClr val="003300"/>
                </a:solidFill>
                <a:latin typeface="Rubik"/>
                <a:cs typeface="Rubik"/>
              </a:rPr>
              <a:t>at</a:t>
            </a:r>
            <a:r>
              <a:rPr sz="3600" spc="-170" dirty="0">
                <a:solidFill>
                  <a:srgbClr val="003300"/>
                </a:solidFill>
                <a:latin typeface="Rubik"/>
                <a:cs typeface="Rubik"/>
              </a:rPr>
              <a:t> </a:t>
            </a:r>
            <a:r>
              <a:rPr sz="3600" dirty="0">
                <a:solidFill>
                  <a:srgbClr val="003300"/>
                </a:solidFill>
                <a:latin typeface="Rubik"/>
                <a:cs typeface="Rubik"/>
              </a:rPr>
              <a:t>vero</a:t>
            </a:r>
            <a:r>
              <a:rPr sz="3600" spc="-95" dirty="0">
                <a:solidFill>
                  <a:srgbClr val="003300"/>
                </a:solidFill>
                <a:latin typeface="Rubik"/>
                <a:cs typeface="Rubik"/>
              </a:rPr>
              <a:t> </a:t>
            </a:r>
            <a:r>
              <a:rPr sz="3600" dirty="0">
                <a:solidFill>
                  <a:srgbClr val="003300"/>
                </a:solidFill>
                <a:latin typeface="Rubik"/>
                <a:cs typeface="Rubik"/>
              </a:rPr>
              <a:t>eros</a:t>
            </a:r>
            <a:r>
              <a:rPr sz="3600" spc="-90" dirty="0">
                <a:solidFill>
                  <a:srgbClr val="003300"/>
                </a:solidFill>
                <a:latin typeface="Rubik"/>
                <a:cs typeface="Rubik"/>
              </a:rPr>
              <a:t> </a:t>
            </a:r>
            <a:r>
              <a:rPr sz="3600" dirty="0">
                <a:solidFill>
                  <a:srgbClr val="003300"/>
                </a:solidFill>
                <a:latin typeface="Rubik"/>
                <a:cs typeface="Rubik"/>
              </a:rPr>
              <a:t>et</a:t>
            </a:r>
            <a:r>
              <a:rPr sz="3600" spc="-95" dirty="0">
                <a:solidFill>
                  <a:srgbClr val="003300"/>
                </a:solidFill>
                <a:latin typeface="Rubik"/>
                <a:cs typeface="Rubik"/>
              </a:rPr>
              <a:t> </a:t>
            </a:r>
            <a:r>
              <a:rPr sz="3600" dirty="0">
                <a:solidFill>
                  <a:srgbClr val="003300"/>
                </a:solidFill>
                <a:latin typeface="Rubik"/>
                <a:cs typeface="Rubik"/>
              </a:rPr>
              <a:t>accumsan</a:t>
            </a:r>
            <a:r>
              <a:rPr sz="3600" spc="-95" dirty="0">
                <a:solidFill>
                  <a:srgbClr val="003300"/>
                </a:solidFill>
                <a:latin typeface="Rubik"/>
                <a:cs typeface="Rubik"/>
              </a:rPr>
              <a:t> </a:t>
            </a:r>
            <a:r>
              <a:rPr sz="3600" dirty="0">
                <a:solidFill>
                  <a:srgbClr val="003300"/>
                </a:solidFill>
                <a:latin typeface="Rubik"/>
                <a:cs typeface="Rubik"/>
              </a:rPr>
              <a:t>et</a:t>
            </a:r>
            <a:r>
              <a:rPr sz="3600" spc="-95" dirty="0">
                <a:solidFill>
                  <a:srgbClr val="003300"/>
                </a:solidFill>
                <a:latin typeface="Rubik"/>
                <a:cs typeface="Rubik"/>
              </a:rPr>
              <a:t> </a:t>
            </a:r>
            <a:r>
              <a:rPr sz="3600" dirty="0">
                <a:solidFill>
                  <a:srgbClr val="003300"/>
                </a:solidFill>
                <a:latin typeface="Rubik"/>
                <a:cs typeface="Rubik"/>
              </a:rPr>
              <a:t>iusto</a:t>
            </a:r>
            <a:r>
              <a:rPr sz="3600" spc="-95" dirty="0">
                <a:solidFill>
                  <a:srgbClr val="003300"/>
                </a:solidFill>
                <a:latin typeface="Rubik"/>
                <a:cs typeface="Rubik"/>
              </a:rPr>
              <a:t> </a:t>
            </a:r>
            <a:r>
              <a:rPr sz="3600" dirty="0">
                <a:solidFill>
                  <a:srgbClr val="003300"/>
                </a:solidFill>
                <a:latin typeface="Rubik"/>
                <a:cs typeface="Rubik"/>
              </a:rPr>
              <a:t>odio</a:t>
            </a:r>
            <a:r>
              <a:rPr sz="3600" spc="-95" dirty="0">
                <a:solidFill>
                  <a:srgbClr val="003300"/>
                </a:solidFill>
                <a:latin typeface="Rubik"/>
                <a:cs typeface="Rubik"/>
              </a:rPr>
              <a:t> </a:t>
            </a:r>
            <a:r>
              <a:rPr sz="3600" dirty="0">
                <a:solidFill>
                  <a:srgbClr val="003300"/>
                </a:solidFill>
                <a:latin typeface="Rubik"/>
                <a:cs typeface="Rubik"/>
              </a:rPr>
              <a:t>dignissim</a:t>
            </a:r>
            <a:r>
              <a:rPr sz="3600" spc="-95" dirty="0">
                <a:solidFill>
                  <a:srgbClr val="003300"/>
                </a:solidFill>
                <a:latin typeface="Rubik"/>
                <a:cs typeface="Rubik"/>
              </a:rPr>
              <a:t> </a:t>
            </a:r>
            <a:r>
              <a:rPr sz="3600" spc="-25" dirty="0">
                <a:solidFill>
                  <a:srgbClr val="003300"/>
                </a:solidFill>
                <a:latin typeface="Rubik"/>
                <a:cs typeface="Rubik"/>
              </a:rPr>
              <a:t>qui </a:t>
            </a:r>
            <a:r>
              <a:rPr sz="3600" dirty="0">
                <a:solidFill>
                  <a:srgbClr val="003300"/>
                </a:solidFill>
                <a:latin typeface="Rubik"/>
                <a:cs typeface="Rubik"/>
              </a:rPr>
              <a:t>blandit</a:t>
            </a:r>
            <a:r>
              <a:rPr sz="3600" spc="-105" dirty="0">
                <a:solidFill>
                  <a:srgbClr val="003300"/>
                </a:solidFill>
                <a:latin typeface="Rubik"/>
                <a:cs typeface="Rubik"/>
              </a:rPr>
              <a:t> </a:t>
            </a:r>
            <a:r>
              <a:rPr sz="3600" dirty="0">
                <a:solidFill>
                  <a:srgbClr val="003300"/>
                </a:solidFill>
                <a:latin typeface="Rubik"/>
                <a:cs typeface="Rubik"/>
              </a:rPr>
              <a:t>praesent</a:t>
            </a:r>
            <a:r>
              <a:rPr sz="3600" spc="-105" dirty="0">
                <a:solidFill>
                  <a:srgbClr val="003300"/>
                </a:solidFill>
                <a:latin typeface="Rubik"/>
                <a:cs typeface="Rubik"/>
              </a:rPr>
              <a:t> </a:t>
            </a:r>
            <a:r>
              <a:rPr sz="3600" dirty="0">
                <a:solidFill>
                  <a:srgbClr val="003300"/>
                </a:solidFill>
                <a:latin typeface="Rubik"/>
                <a:cs typeface="Rubik"/>
              </a:rPr>
              <a:t>luptatum</a:t>
            </a:r>
            <a:r>
              <a:rPr sz="3600" spc="-100" dirty="0">
                <a:solidFill>
                  <a:srgbClr val="003300"/>
                </a:solidFill>
                <a:latin typeface="Rubik"/>
                <a:cs typeface="Rubik"/>
              </a:rPr>
              <a:t> </a:t>
            </a:r>
            <a:r>
              <a:rPr sz="3600" dirty="0">
                <a:solidFill>
                  <a:srgbClr val="003300"/>
                </a:solidFill>
                <a:latin typeface="Rubik"/>
                <a:cs typeface="Rubik"/>
              </a:rPr>
              <a:t>zzril</a:t>
            </a:r>
            <a:r>
              <a:rPr sz="3600" spc="-105" dirty="0">
                <a:solidFill>
                  <a:srgbClr val="003300"/>
                </a:solidFill>
                <a:latin typeface="Rubik"/>
                <a:cs typeface="Rubik"/>
              </a:rPr>
              <a:t> </a:t>
            </a:r>
            <a:r>
              <a:rPr sz="3600" dirty="0">
                <a:solidFill>
                  <a:srgbClr val="003300"/>
                </a:solidFill>
                <a:latin typeface="Rubik"/>
                <a:cs typeface="Rubik"/>
              </a:rPr>
              <a:t>delenit</a:t>
            </a:r>
            <a:r>
              <a:rPr sz="3600" spc="-100" dirty="0">
                <a:solidFill>
                  <a:srgbClr val="003300"/>
                </a:solidFill>
                <a:latin typeface="Rubik"/>
                <a:cs typeface="Rubik"/>
              </a:rPr>
              <a:t> </a:t>
            </a:r>
            <a:r>
              <a:rPr sz="3600" dirty="0">
                <a:solidFill>
                  <a:srgbClr val="003300"/>
                </a:solidFill>
                <a:latin typeface="Rubik"/>
                <a:cs typeface="Rubik"/>
              </a:rPr>
              <a:t>augue</a:t>
            </a:r>
            <a:r>
              <a:rPr sz="3600" spc="-105" dirty="0">
                <a:solidFill>
                  <a:srgbClr val="003300"/>
                </a:solidFill>
                <a:latin typeface="Rubik"/>
                <a:cs typeface="Rubik"/>
              </a:rPr>
              <a:t> </a:t>
            </a:r>
            <a:r>
              <a:rPr sz="3600" dirty="0">
                <a:solidFill>
                  <a:srgbClr val="003300"/>
                </a:solidFill>
                <a:latin typeface="Rubik"/>
                <a:cs typeface="Rubik"/>
              </a:rPr>
              <a:t>duis</a:t>
            </a:r>
            <a:r>
              <a:rPr sz="3600" spc="-100" dirty="0">
                <a:solidFill>
                  <a:srgbClr val="003300"/>
                </a:solidFill>
                <a:latin typeface="Rubik"/>
                <a:cs typeface="Rubik"/>
              </a:rPr>
              <a:t> </a:t>
            </a:r>
            <a:r>
              <a:rPr sz="3600" dirty="0">
                <a:solidFill>
                  <a:srgbClr val="003300"/>
                </a:solidFill>
                <a:latin typeface="Rubik"/>
                <a:cs typeface="Rubik"/>
              </a:rPr>
              <a:t>dolore</a:t>
            </a:r>
            <a:r>
              <a:rPr sz="3600" spc="-160" dirty="0">
                <a:solidFill>
                  <a:srgbClr val="003300"/>
                </a:solidFill>
                <a:latin typeface="Rubik"/>
                <a:cs typeface="Rubik"/>
              </a:rPr>
              <a:t> </a:t>
            </a:r>
            <a:r>
              <a:rPr sz="3600" dirty="0">
                <a:solidFill>
                  <a:srgbClr val="003300"/>
                </a:solidFill>
                <a:latin typeface="Rubik"/>
                <a:cs typeface="Rubik"/>
              </a:rPr>
              <a:t>te</a:t>
            </a:r>
            <a:r>
              <a:rPr sz="3600" spc="-155" dirty="0">
                <a:solidFill>
                  <a:srgbClr val="003300"/>
                </a:solidFill>
                <a:latin typeface="Rubik"/>
                <a:cs typeface="Rubik"/>
              </a:rPr>
              <a:t> </a:t>
            </a:r>
            <a:r>
              <a:rPr sz="3600" dirty="0">
                <a:solidFill>
                  <a:srgbClr val="003300"/>
                </a:solidFill>
                <a:latin typeface="Rubik"/>
                <a:cs typeface="Rubik"/>
              </a:rPr>
              <a:t>feugait</a:t>
            </a:r>
            <a:r>
              <a:rPr sz="3600" spc="-105" dirty="0">
                <a:solidFill>
                  <a:srgbClr val="003300"/>
                </a:solidFill>
                <a:latin typeface="Rubik"/>
                <a:cs typeface="Rubik"/>
              </a:rPr>
              <a:t> </a:t>
            </a:r>
            <a:r>
              <a:rPr sz="3600" spc="-10" dirty="0">
                <a:solidFill>
                  <a:srgbClr val="003300"/>
                </a:solidFill>
                <a:latin typeface="Rubik"/>
                <a:cs typeface="Rubik"/>
              </a:rPr>
              <a:t>nulla facilisi.</a:t>
            </a:r>
            <a:endParaRPr sz="3600" dirty="0">
              <a:solidFill>
                <a:srgbClr val="003300"/>
              </a:solidFill>
              <a:latin typeface="Rubik"/>
              <a:cs typeface="Rubik"/>
            </a:endParaRPr>
          </a:p>
        </p:txBody>
      </p:sp>
      <p:sp>
        <p:nvSpPr>
          <p:cNvPr id="5" name="object 5" descr="$PPTXTitle">
            <a:extLst>
              <a:ext uri="{FF2B5EF4-FFF2-40B4-BE49-F238E27FC236}">
                <a16:creationId xmlns:a16="http://schemas.microsoft.com/office/drawing/2014/main" id="{42B8BE60-D0F9-EF41-176F-D176AD7813B6}"/>
              </a:ext>
            </a:extLst>
          </p:cNvPr>
          <p:cNvSpPr txBox="1">
            <a:spLocks/>
          </p:cNvSpPr>
          <p:nvPr/>
        </p:nvSpPr>
        <p:spPr>
          <a:xfrm>
            <a:off x="2065020" y="1570669"/>
            <a:ext cx="7606030" cy="1027846"/>
          </a:xfrm>
          <a:prstGeom prst="rect">
            <a:avLst/>
          </a:prstGeom>
        </p:spPr>
        <p:txBody>
          <a:bodyPr vert="horz" wrap="square" lIns="0" tIns="12065" rIns="0" bIns="0" rtlCol="0">
            <a:spAutoFit/>
          </a:bodyPr>
          <a:lstStyle>
            <a:defPPr>
              <a:defRPr kern="0"/>
            </a:defPPr>
            <a:lvl1pPr marL="12700">
              <a:spcBef>
                <a:spcPts val="95"/>
              </a:spcBef>
              <a:defRPr sz="6600" b="1" spc="-30">
                <a:solidFill>
                  <a:srgbClr val="1A703F"/>
                </a:solidFill>
                <a:latin typeface="Rubik Black" pitchFamily="2" charset="-79"/>
                <a:ea typeface="+mj-ea"/>
                <a:cs typeface="Rubik Black" pitchFamily="2" charset="-79"/>
              </a:defRPr>
            </a:lvl1pPr>
          </a:lstStyle>
          <a:p>
            <a:r>
              <a:rPr lang="pt-BR" dirty="0"/>
              <a:t>Metodologia</a:t>
            </a:r>
          </a:p>
        </p:txBody>
      </p:sp>
    </p:spTree>
    <p:extLst>
      <p:ext uri="{BB962C8B-B14F-4D97-AF65-F5344CB8AC3E}">
        <p14:creationId xmlns:p14="http://schemas.microsoft.com/office/powerpoint/2010/main" val="40289880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13">
            <a:extLst>
              <a:ext uri="{FF2B5EF4-FFF2-40B4-BE49-F238E27FC236}">
                <a16:creationId xmlns:a16="http://schemas.microsoft.com/office/drawing/2014/main" id="{56F2E23F-E4CF-C841-B9E4-9FBCA80DAB54}"/>
              </a:ext>
            </a:extLst>
          </p:cNvPr>
          <p:cNvSpPr txBox="1"/>
          <p:nvPr/>
        </p:nvSpPr>
        <p:spPr>
          <a:xfrm>
            <a:off x="2127250" y="3902075"/>
            <a:ext cx="16306800" cy="3962400"/>
          </a:xfrm>
          <a:prstGeom prst="rect">
            <a:avLst/>
          </a:prstGeom>
        </p:spPr>
        <p:txBody>
          <a:bodyPr vert="horz" wrap="square" lIns="0" tIns="12065" rIns="0" bIns="0" rtlCol="0">
            <a:spAutoFit/>
          </a:bodyPr>
          <a:lstStyle>
            <a:defPPr>
              <a:defRPr kern="0"/>
            </a:defPPr>
            <a:lvl1pPr marL="12700" marR="5080" algn="just">
              <a:lnSpc>
                <a:spcPct val="100000"/>
              </a:lnSpc>
              <a:spcBef>
                <a:spcPts val="95"/>
              </a:spcBef>
              <a:defRPr sz="3600">
                <a:solidFill>
                  <a:srgbClr val="003300"/>
                </a:solidFill>
                <a:latin typeface="Rubik"/>
                <a:cs typeface="Rubik"/>
              </a:defRPr>
            </a:lvl1pPr>
          </a:lstStyle>
          <a:p>
            <a:r>
              <a:rPr dirty="0"/>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vel illum dolore eu feugiat nulla facilisis at vero eros et accumsan et iusto odio dignissim qui blandit praesent luptatum zzril delenit augue duis dolore te feugait nulla facilisi.</a:t>
            </a:r>
          </a:p>
        </p:txBody>
      </p:sp>
      <p:sp>
        <p:nvSpPr>
          <p:cNvPr id="5" name="object 5" descr="$PPTXTitle">
            <a:extLst>
              <a:ext uri="{FF2B5EF4-FFF2-40B4-BE49-F238E27FC236}">
                <a16:creationId xmlns:a16="http://schemas.microsoft.com/office/drawing/2014/main" id="{8F27B011-D7A2-7BAA-A5ED-AF26B3E63A34}"/>
              </a:ext>
            </a:extLst>
          </p:cNvPr>
          <p:cNvSpPr txBox="1">
            <a:spLocks/>
          </p:cNvSpPr>
          <p:nvPr/>
        </p:nvSpPr>
        <p:spPr>
          <a:xfrm>
            <a:off x="2068604" y="1547224"/>
            <a:ext cx="7606030" cy="1027845"/>
          </a:xfrm>
          <a:prstGeom prst="rect">
            <a:avLst/>
          </a:prstGeom>
        </p:spPr>
        <p:txBody>
          <a:bodyPr vert="horz" wrap="square" lIns="0" tIns="12065" rIns="0" bIns="0" rtlCol="0">
            <a:spAutoFit/>
          </a:bodyPr>
          <a:lstStyle>
            <a:defPPr>
              <a:defRPr kern="0"/>
            </a:defPPr>
            <a:lvl1pPr marL="12700">
              <a:spcBef>
                <a:spcPts val="95"/>
              </a:spcBef>
              <a:defRPr sz="6600" b="1" spc="-30">
                <a:solidFill>
                  <a:srgbClr val="1A703F"/>
                </a:solidFill>
                <a:latin typeface="Rubik Black" pitchFamily="2" charset="-79"/>
                <a:ea typeface="+mj-ea"/>
                <a:cs typeface="Rubik Black" pitchFamily="2" charset="-79"/>
              </a:defRPr>
            </a:lvl1pPr>
          </a:lstStyle>
          <a:p>
            <a:r>
              <a:rPr lang="pt-BR" dirty="0"/>
              <a:t>Resultados</a:t>
            </a:r>
          </a:p>
        </p:txBody>
      </p:sp>
    </p:spTree>
    <p:extLst>
      <p:ext uri="{BB962C8B-B14F-4D97-AF65-F5344CB8AC3E}">
        <p14:creationId xmlns:p14="http://schemas.microsoft.com/office/powerpoint/2010/main" val="693822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C784D7-54CA-7B00-9D62-E098A3C63ACA}"/>
            </a:ext>
          </a:extLst>
        </p:cNvPr>
        <p:cNvGrpSpPr/>
        <p:nvPr/>
      </p:nvGrpSpPr>
      <p:grpSpPr>
        <a:xfrm>
          <a:off x="0" y="0"/>
          <a:ext cx="0" cy="0"/>
          <a:chOff x="0" y="0"/>
          <a:chExt cx="0" cy="0"/>
        </a:xfrm>
      </p:grpSpPr>
      <p:sp>
        <p:nvSpPr>
          <p:cNvPr id="3" name="object 13">
            <a:extLst>
              <a:ext uri="{FF2B5EF4-FFF2-40B4-BE49-F238E27FC236}">
                <a16:creationId xmlns:a16="http://schemas.microsoft.com/office/drawing/2014/main" id="{FFD2C64F-E870-E7E7-1C89-4932EFA6736A}"/>
              </a:ext>
            </a:extLst>
          </p:cNvPr>
          <p:cNvSpPr txBox="1"/>
          <p:nvPr/>
        </p:nvSpPr>
        <p:spPr>
          <a:xfrm>
            <a:off x="2065020" y="3902075"/>
            <a:ext cx="16521430" cy="4038600"/>
          </a:xfrm>
          <a:prstGeom prst="rect">
            <a:avLst/>
          </a:prstGeom>
        </p:spPr>
        <p:txBody>
          <a:bodyPr vert="horz" wrap="square" lIns="0" tIns="12065" rIns="0" bIns="0" rtlCol="0">
            <a:spAutoFit/>
          </a:bodyPr>
          <a:lstStyle/>
          <a:p>
            <a:pPr marL="12700" marR="5080" algn="just">
              <a:lnSpc>
                <a:spcPct val="100000"/>
              </a:lnSpc>
              <a:spcBef>
                <a:spcPts val="95"/>
              </a:spcBef>
            </a:pPr>
            <a:r>
              <a:rPr sz="3600" dirty="0">
                <a:solidFill>
                  <a:srgbClr val="003300"/>
                </a:solidFill>
                <a:latin typeface="Rubik"/>
                <a:cs typeface="Rubik"/>
              </a:rPr>
              <a:t>Lorem</a:t>
            </a:r>
            <a:r>
              <a:rPr sz="3600" spc="-100" dirty="0">
                <a:solidFill>
                  <a:srgbClr val="003300"/>
                </a:solidFill>
                <a:latin typeface="Rubik"/>
                <a:cs typeface="Rubik"/>
              </a:rPr>
              <a:t> </a:t>
            </a:r>
            <a:r>
              <a:rPr sz="3600" dirty="0">
                <a:solidFill>
                  <a:srgbClr val="003300"/>
                </a:solidFill>
                <a:latin typeface="Rubik"/>
                <a:cs typeface="Rubik"/>
              </a:rPr>
              <a:t>ipsum</a:t>
            </a:r>
            <a:r>
              <a:rPr sz="3600" spc="-100" dirty="0">
                <a:solidFill>
                  <a:srgbClr val="003300"/>
                </a:solidFill>
                <a:latin typeface="Rubik"/>
                <a:cs typeface="Rubik"/>
              </a:rPr>
              <a:t> </a:t>
            </a:r>
            <a:r>
              <a:rPr sz="3600" dirty="0">
                <a:solidFill>
                  <a:srgbClr val="003300"/>
                </a:solidFill>
                <a:latin typeface="Rubik"/>
                <a:cs typeface="Rubik"/>
              </a:rPr>
              <a:t>dolor</a:t>
            </a:r>
            <a:r>
              <a:rPr sz="3600" spc="-165" dirty="0">
                <a:solidFill>
                  <a:srgbClr val="003300"/>
                </a:solidFill>
                <a:latin typeface="Rubik"/>
                <a:cs typeface="Rubik"/>
              </a:rPr>
              <a:t> </a:t>
            </a:r>
            <a:r>
              <a:rPr sz="3600" dirty="0">
                <a:solidFill>
                  <a:srgbClr val="003300"/>
                </a:solidFill>
                <a:latin typeface="Rubik"/>
                <a:cs typeface="Rubik"/>
              </a:rPr>
              <a:t>sit</a:t>
            </a:r>
            <a:r>
              <a:rPr sz="3600" spc="-100" dirty="0">
                <a:solidFill>
                  <a:srgbClr val="003300"/>
                </a:solidFill>
                <a:latin typeface="Rubik"/>
                <a:cs typeface="Rubik"/>
              </a:rPr>
              <a:t> </a:t>
            </a:r>
            <a:r>
              <a:rPr sz="3600" dirty="0">
                <a:solidFill>
                  <a:srgbClr val="003300"/>
                </a:solidFill>
                <a:latin typeface="Rubik"/>
                <a:cs typeface="Rubik"/>
              </a:rPr>
              <a:t>amet,</a:t>
            </a:r>
            <a:r>
              <a:rPr sz="3600" spc="-95" dirty="0">
                <a:solidFill>
                  <a:srgbClr val="003300"/>
                </a:solidFill>
                <a:latin typeface="Rubik"/>
                <a:cs typeface="Rubik"/>
              </a:rPr>
              <a:t> </a:t>
            </a:r>
            <a:r>
              <a:rPr sz="3600" spc="-10" dirty="0">
                <a:solidFill>
                  <a:srgbClr val="003300"/>
                </a:solidFill>
                <a:latin typeface="Rubik"/>
                <a:cs typeface="Rubik"/>
              </a:rPr>
              <a:t>consectetuer</a:t>
            </a:r>
            <a:r>
              <a:rPr sz="3600" spc="-175" dirty="0">
                <a:solidFill>
                  <a:srgbClr val="003300"/>
                </a:solidFill>
                <a:latin typeface="Rubik"/>
                <a:cs typeface="Rubik"/>
              </a:rPr>
              <a:t> </a:t>
            </a:r>
            <a:r>
              <a:rPr sz="3600" dirty="0">
                <a:solidFill>
                  <a:srgbClr val="003300"/>
                </a:solidFill>
                <a:latin typeface="Rubik"/>
                <a:cs typeface="Rubik"/>
              </a:rPr>
              <a:t>adipiscing</a:t>
            </a:r>
            <a:r>
              <a:rPr sz="3600" spc="-100" dirty="0">
                <a:solidFill>
                  <a:srgbClr val="003300"/>
                </a:solidFill>
                <a:latin typeface="Rubik"/>
                <a:cs typeface="Rubik"/>
              </a:rPr>
              <a:t> </a:t>
            </a:r>
            <a:r>
              <a:rPr sz="3600" dirty="0">
                <a:solidFill>
                  <a:srgbClr val="003300"/>
                </a:solidFill>
                <a:latin typeface="Rubik"/>
                <a:cs typeface="Rubik"/>
              </a:rPr>
              <a:t>elit,</a:t>
            </a:r>
            <a:r>
              <a:rPr sz="3600" spc="-95" dirty="0">
                <a:solidFill>
                  <a:srgbClr val="003300"/>
                </a:solidFill>
                <a:latin typeface="Rubik"/>
                <a:cs typeface="Rubik"/>
              </a:rPr>
              <a:t> </a:t>
            </a:r>
            <a:r>
              <a:rPr sz="3600" dirty="0">
                <a:solidFill>
                  <a:srgbClr val="003300"/>
                </a:solidFill>
                <a:latin typeface="Rubik"/>
                <a:cs typeface="Rubik"/>
              </a:rPr>
              <a:t>sed</a:t>
            </a:r>
            <a:r>
              <a:rPr sz="3600" spc="-100" dirty="0">
                <a:solidFill>
                  <a:srgbClr val="003300"/>
                </a:solidFill>
                <a:latin typeface="Rubik"/>
                <a:cs typeface="Rubik"/>
              </a:rPr>
              <a:t> </a:t>
            </a:r>
            <a:r>
              <a:rPr sz="3600" dirty="0">
                <a:solidFill>
                  <a:srgbClr val="003300"/>
                </a:solidFill>
                <a:latin typeface="Rubik"/>
                <a:cs typeface="Rubik"/>
              </a:rPr>
              <a:t>diam</a:t>
            </a:r>
            <a:r>
              <a:rPr sz="3600" spc="-100" dirty="0">
                <a:solidFill>
                  <a:srgbClr val="003300"/>
                </a:solidFill>
                <a:latin typeface="Rubik"/>
                <a:cs typeface="Rubik"/>
              </a:rPr>
              <a:t> </a:t>
            </a:r>
            <a:r>
              <a:rPr sz="3600" spc="-10" dirty="0">
                <a:solidFill>
                  <a:srgbClr val="003300"/>
                </a:solidFill>
                <a:latin typeface="Rubik"/>
                <a:cs typeface="Rubik"/>
              </a:rPr>
              <a:t>nonummy </a:t>
            </a:r>
            <a:r>
              <a:rPr sz="3600" dirty="0">
                <a:solidFill>
                  <a:srgbClr val="003300"/>
                </a:solidFill>
                <a:latin typeface="Rubik"/>
                <a:cs typeface="Rubik"/>
              </a:rPr>
              <a:t>nibh</a:t>
            </a:r>
            <a:r>
              <a:rPr sz="3600" spc="-114" dirty="0">
                <a:solidFill>
                  <a:srgbClr val="003300"/>
                </a:solidFill>
                <a:latin typeface="Rubik"/>
                <a:cs typeface="Rubik"/>
              </a:rPr>
              <a:t> </a:t>
            </a:r>
            <a:r>
              <a:rPr sz="3600" dirty="0">
                <a:solidFill>
                  <a:srgbClr val="003300"/>
                </a:solidFill>
                <a:latin typeface="Rubik"/>
                <a:cs typeface="Rubik"/>
              </a:rPr>
              <a:t>euismod</a:t>
            </a:r>
            <a:r>
              <a:rPr sz="3600" spc="-165" dirty="0">
                <a:solidFill>
                  <a:srgbClr val="003300"/>
                </a:solidFill>
                <a:latin typeface="Rubik"/>
                <a:cs typeface="Rubik"/>
              </a:rPr>
              <a:t> </a:t>
            </a:r>
            <a:r>
              <a:rPr sz="3600" dirty="0">
                <a:solidFill>
                  <a:srgbClr val="003300"/>
                </a:solidFill>
                <a:latin typeface="Rubik"/>
                <a:cs typeface="Rubik"/>
              </a:rPr>
              <a:t>tincidunt</a:t>
            </a:r>
            <a:r>
              <a:rPr sz="3600" spc="-110" dirty="0">
                <a:solidFill>
                  <a:srgbClr val="003300"/>
                </a:solidFill>
                <a:latin typeface="Rubik"/>
                <a:cs typeface="Rubik"/>
              </a:rPr>
              <a:t> </a:t>
            </a:r>
            <a:r>
              <a:rPr sz="3600" dirty="0">
                <a:solidFill>
                  <a:srgbClr val="003300"/>
                </a:solidFill>
                <a:latin typeface="Rubik"/>
                <a:cs typeface="Rubik"/>
              </a:rPr>
              <a:t>ut</a:t>
            </a:r>
            <a:r>
              <a:rPr sz="3600" spc="-110" dirty="0">
                <a:solidFill>
                  <a:srgbClr val="003300"/>
                </a:solidFill>
                <a:latin typeface="Rubik"/>
                <a:cs typeface="Rubik"/>
              </a:rPr>
              <a:t> </a:t>
            </a:r>
            <a:r>
              <a:rPr sz="3600" dirty="0">
                <a:solidFill>
                  <a:srgbClr val="003300"/>
                </a:solidFill>
                <a:latin typeface="Rubik"/>
                <a:cs typeface="Rubik"/>
              </a:rPr>
              <a:t>laoreet</a:t>
            </a:r>
            <a:r>
              <a:rPr sz="3600" spc="-110" dirty="0">
                <a:solidFill>
                  <a:srgbClr val="003300"/>
                </a:solidFill>
                <a:latin typeface="Rubik"/>
                <a:cs typeface="Rubik"/>
              </a:rPr>
              <a:t> </a:t>
            </a:r>
            <a:r>
              <a:rPr sz="3600" dirty="0">
                <a:solidFill>
                  <a:srgbClr val="003300"/>
                </a:solidFill>
                <a:latin typeface="Rubik"/>
                <a:cs typeface="Rubik"/>
              </a:rPr>
              <a:t>dolore</a:t>
            </a:r>
            <a:r>
              <a:rPr sz="3600" spc="-110" dirty="0">
                <a:solidFill>
                  <a:srgbClr val="003300"/>
                </a:solidFill>
                <a:latin typeface="Rubik"/>
                <a:cs typeface="Rubik"/>
              </a:rPr>
              <a:t> </a:t>
            </a:r>
            <a:r>
              <a:rPr sz="3600" dirty="0">
                <a:solidFill>
                  <a:srgbClr val="003300"/>
                </a:solidFill>
                <a:latin typeface="Rubik"/>
                <a:cs typeface="Rubik"/>
              </a:rPr>
              <a:t>magna</a:t>
            </a:r>
            <a:r>
              <a:rPr sz="3600" spc="-110" dirty="0">
                <a:solidFill>
                  <a:srgbClr val="003300"/>
                </a:solidFill>
                <a:latin typeface="Rubik"/>
                <a:cs typeface="Rubik"/>
              </a:rPr>
              <a:t> </a:t>
            </a:r>
            <a:r>
              <a:rPr sz="3600" dirty="0">
                <a:solidFill>
                  <a:srgbClr val="003300"/>
                </a:solidFill>
                <a:latin typeface="Rubik"/>
                <a:cs typeface="Rubik"/>
              </a:rPr>
              <a:t>aliquam</a:t>
            </a:r>
            <a:r>
              <a:rPr sz="3600" spc="-110" dirty="0">
                <a:solidFill>
                  <a:srgbClr val="003300"/>
                </a:solidFill>
                <a:latin typeface="Rubik"/>
                <a:cs typeface="Rubik"/>
              </a:rPr>
              <a:t> </a:t>
            </a:r>
            <a:r>
              <a:rPr sz="3600" dirty="0">
                <a:solidFill>
                  <a:srgbClr val="003300"/>
                </a:solidFill>
                <a:latin typeface="Rubik"/>
                <a:cs typeface="Rubik"/>
              </a:rPr>
              <a:t>erat</a:t>
            </a:r>
            <a:r>
              <a:rPr sz="3600" spc="-185" dirty="0">
                <a:solidFill>
                  <a:srgbClr val="003300"/>
                </a:solidFill>
                <a:latin typeface="Rubik"/>
                <a:cs typeface="Rubik"/>
              </a:rPr>
              <a:t> </a:t>
            </a:r>
            <a:r>
              <a:rPr sz="3600" spc="-10" dirty="0">
                <a:solidFill>
                  <a:srgbClr val="003300"/>
                </a:solidFill>
                <a:latin typeface="Rubik"/>
                <a:cs typeface="Rubik"/>
              </a:rPr>
              <a:t>volutpat.</a:t>
            </a:r>
            <a:r>
              <a:rPr sz="3600" spc="-110" dirty="0">
                <a:solidFill>
                  <a:srgbClr val="003300"/>
                </a:solidFill>
                <a:latin typeface="Rubik"/>
                <a:cs typeface="Rubik"/>
              </a:rPr>
              <a:t> </a:t>
            </a:r>
            <a:r>
              <a:rPr sz="3600" spc="-25" dirty="0">
                <a:solidFill>
                  <a:srgbClr val="003300"/>
                </a:solidFill>
                <a:latin typeface="Rubik"/>
                <a:cs typeface="Rubik"/>
              </a:rPr>
              <a:t>Ut</a:t>
            </a:r>
            <a:r>
              <a:rPr sz="3600" spc="825" dirty="0">
                <a:solidFill>
                  <a:srgbClr val="003300"/>
                </a:solidFill>
                <a:latin typeface="Rubik"/>
                <a:cs typeface="Rubik"/>
              </a:rPr>
              <a:t> </a:t>
            </a:r>
            <a:r>
              <a:rPr sz="3600" dirty="0">
                <a:solidFill>
                  <a:srgbClr val="003300"/>
                </a:solidFill>
                <a:latin typeface="Rubik"/>
                <a:cs typeface="Rubik"/>
              </a:rPr>
              <a:t>wisi</a:t>
            </a:r>
            <a:r>
              <a:rPr sz="3600" spc="-95" dirty="0">
                <a:solidFill>
                  <a:srgbClr val="003300"/>
                </a:solidFill>
                <a:latin typeface="Rubik"/>
                <a:cs typeface="Rubik"/>
              </a:rPr>
              <a:t> </a:t>
            </a:r>
            <a:r>
              <a:rPr sz="3600" dirty="0">
                <a:solidFill>
                  <a:srgbClr val="003300"/>
                </a:solidFill>
                <a:latin typeface="Rubik"/>
                <a:cs typeface="Rubik"/>
              </a:rPr>
              <a:t>enim</a:t>
            </a:r>
            <a:r>
              <a:rPr sz="3600" spc="-95" dirty="0">
                <a:solidFill>
                  <a:srgbClr val="003300"/>
                </a:solidFill>
                <a:latin typeface="Rubik"/>
                <a:cs typeface="Rubik"/>
              </a:rPr>
              <a:t> </a:t>
            </a:r>
            <a:r>
              <a:rPr sz="3600" dirty="0">
                <a:solidFill>
                  <a:srgbClr val="003300"/>
                </a:solidFill>
                <a:latin typeface="Rubik"/>
                <a:cs typeface="Rubik"/>
              </a:rPr>
              <a:t>ad</a:t>
            </a:r>
            <a:r>
              <a:rPr sz="3600" spc="-90" dirty="0">
                <a:solidFill>
                  <a:srgbClr val="003300"/>
                </a:solidFill>
                <a:latin typeface="Rubik"/>
                <a:cs typeface="Rubik"/>
              </a:rPr>
              <a:t> </a:t>
            </a:r>
            <a:r>
              <a:rPr sz="3600" dirty="0">
                <a:solidFill>
                  <a:srgbClr val="003300"/>
                </a:solidFill>
                <a:latin typeface="Rubik"/>
                <a:cs typeface="Rubik"/>
              </a:rPr>
              <a:t>minim</a:t>
            </a:r>
            <a:r>
              <a:rPr sz="3600" spc="-170" dirty="0">
                <a:solidFill>
                  <a:srgbClr val="003300"/>
                </a:solidFill>
                <a:latin typeface="Rubik"/>
                <a:cs typeface="Rubik"/>
              </a:rPr>
              <a:t> </a:t>
            </a:r>
            <a:r>
              <a:rPr sz="3600" dirty="0">
                <a:solidFill>
                  <a:srgbClr val="003300"/>
                </a:solidFill>
                <a:latin typeface="Rubik"/>
                <a:cs typeface="Rubik"/>
              </a:rPr>
              <a:t>veniam,</a:t>
            </a:r>
            <a:r>
              <a:rPr sz="3600" spc="-95" dirty="0">
                <a:solidFill>
                  <a:srgbClr val="003300"/>
                </a:solidFill>
                <a:latin typeface="Rubik"/>
                <a:cs typeface="Rubik"/>
              </a:rPr>
              <a:t> </a:t>
            </a:r>
            <a:r>
              <a:rPr sz="3600" dirty="0">
                <a:solidFill>
                  <a:srgbClr val="003300"/>
                </a:solidFill>
                <a:latin typeface="Rubik"/>
                <a:cs typeface="Rubik"/>
              </a:rPr>
              <a:t>quis</a:t>
            </a:r>
            <a:r>
              <a:rPr sz="3600" spc="-90" dirty="0">
                <a:solidFill>
                  <a:srgbClr val="003300"/>
                </a:solidFill>
                <a:latin typeface="Rubik"/>
                <a:cs typeface="Rubik"/>
              </a:rPr>
              <a:t> </a:t>
            </a:r>
            <a:r>
              <a:rPr sz="3600" dirty="0">
                <a:solidFill>
                  <a:srgbClr val="003300"/>
                </a:solidFill>
                <a:latin typeface="Rubik"/>
                <a:cs typeface="Rubik"/>
              </a:rPr>
              <a:t>nostrud</a:t>
            </a:r>
            <a:r>
              <a:rPr sz="3600" spc="-95" dirty="0">
                <a:solidFill>
                  <a:srgbClr val="003300"/>
                </a:solidFill>
                <a:latin typeface="Rubik"/>
                <a:cs typeface="Rubik"/>
              </a:rPr>
              <a:t> </a:t>
            </a:r>
            <a:r>
              <a:rPr sz="3600" spc="-10" dirty="0">
                <a:solidFill>
                  <a:srgbClr val="003300"/>
                </a:solidFill>
                <a:latin typeface="Rubik"/>
                <a:cs typeface="Rubik"/>
              </a:rPr>
              <a:t>exerci</a:t>
            </a:r>
            <a:r>
              <a:rPr sz="3600" spc="-150" dirty="0">
                <a:solidFill>
                  <a:srgbClr val="003300"/>
                </a:solidFill>
                <a:latin typeface="Rubik"/>
                <a:cs typeface="Rubik"/>
              </a:rPr>
              <a:t> </a:t>
            </a:r>
            <a:r>
              <a:rPr sz="3600" dirty="0">
                <a:solidFill>
                  <a:srgbClr val="003300"/>
                </a:solidFill>
                <a:latin typeface="Rubik"/>
                <a:cs typeface="Rubik"/>
              </a:rPr>
              <a:t>tation</a:t>
            </a:r>
            <a:r>
              <a:rPr sz="3600" spc="-95" dirty="0">
                <a:solidFill>
                  <a:srgbClr val="003300"/>
                </a:solidFill>
                <a:latin typeface="Rubik"/>
                <a:cs typeface="Rubik"/>
              </a:rPr>
              <a:t> </a:t>
            </a:r>
            <a:r>
              <a:rPr sz="3600" spc="-10" dirty="0">
                <a:solidFill>
                  <a:srgbClr val="003300"/>
                </a:solidFill>
                <a:latin typeface="Rubik"/>
                <a:cs typeface="Rubik"/>
              </a:rPr>
              <a:t>ullamcorper</a:t>
            </a:r>
            <a:r>
              <a:rPr sz="3600" spc="-160" dirty="0">
                <a:solidFill>
                  <a:srgbClr val="003300"/>
                </a:solidFill>
                <a:latin typeface="Rubik"/>
                <a:cs typeface="Rubik"/>
              </a:rPr>
              <a:t> </a:t>
            </a:r>
            <a:r>
              <a:rPr sz="3600" spc="-10" dirty="0">
                <a:solidFill>
                  <a:srgbClr val="003300"/>
                </a:solidFill>
                <a:latin typeface="Rubik"/>
                <a:cs typeface="Rubik"/>
              </a:rPr>
              <a:t>suscipit </a:t>
            </a:r>
            <a:r>
              <a:rPr sz="3600" dirty="0">
                <a:solidFill>
                  <a:srgbClr val="003300"/>
                </a:solidFill>
                <a:latin typeface="Rubik"/>
                <a:cs typeface="Rubik"/>
              </a:rPr>
              <a:t>lobortis</a:t>
            </a:r>
            <a:r>
              <a:rPr sz="3600" spc="-95" dirty="0">
                <a:solidFill>
                  <a:srgbClr val="003300"/>
                </a:solidFill>
                <a:latin typeface="Rubik"/>
                <a:cs typeface="Rubik"/>
              </a:rPr>
              <a:t> </a:t>
            </a:r>
            <a:r>
              <a:rPr sz="3600" dirty="0">
                <a:solidFill>
                  <a:srgbClr val="003300"/>
                </a:solidFill>
                <a:latin typeface="Rubik"/>
                <a:cs typeface="Rubik"/>
              </a:rPr>
              <a:t>nisl</a:t>
            </a:r>
            <a:r>
              <a:rPr sz="3600" spc="-90" dirty="0">
                <a:solidFill>
                  <a:srgbClr val="003300"/>
                </a:solidFill>
                <a:latin typeface="Rubik"/>
                <a:cs typeface="Rubik"/>
              </a:rPr>
              <a:t> </a:t>
            </a:r>
            <a:r>
              <a:rPr sz="3600" dirty="0">
                <a:solidFill>
                  <a:srgbClr val="003300"/>
                </a:solidFill>
                <a:latin typeface="Rubik"/>
                <a:cs typeface="Rubik"/>
              </a:rPr>
              <a:t>ut</a:t>
            </a:r>
            <a:r>
              <a:rPr sz="3600" spc="-95" dirty="0">
                <a:solidFill>
                  <a:srgbClr val="003300"/>
                </a:solidFill>
                <a:latin typeface="Rubik"/>
                <a:cs typeface="Rubik"/>
              </a:rPr>
              <a:t> </a:t>
            </a:r>
            <a:r>
              <a:rPr sz="3600" dirty="0">
                <a:solidFill>
                  <a:srgbClr val="003300"/>
                </a:solidFill>
                <a:latin typeface="Rubik"/>
                <a:cs typeface="Rubik"/>
              </a:rPr>
              <a:t>aliquip</a:t>
            </a:r>
            <a:r>
              <a:rPr sz="3600" spc="-90" dirty="0">
                <a:solidFill>
                  <a:srgbClr val="003300"/>
                </a:solidFill>
                <a:latin typeface="Rubik"/>
                <a:cs typeface="Rubik"/>
              </a:rPr>
              <a:t> </a:t>
            </a:r>
            <a:r>
              <a:rPr sz="3600" dirty="0">
                <a:solidFill>
                  <a:srgbClr val="003300"/>
                </a:solidFill>
                <a:latin typeface="Rubik"/>
                <a:cs typeface="Rubik"/>
              </a:rPr>
              <a:t>ex</a:t>
            </a:r>
            <a:r>
              <a:rPr sz="3600" spc="-95" dirty="0">
                <a:solidFill>
                  <a:srgbClr val="003300"/>
                </a:solidFill>
                <a:latin typeface="Rubik"/>
                <a:cs typeface="Rubik"/>
              </a:rPr>
              <a:t> </a:t>
            </a:r>
            <a:r>
              <a:rPr sz="3600" dirty="0">
                <a:solidFill>
                  <a:srgbClr val="003300"/>
                </a:solidFill>
                <a:latin typeface="Rubik"/>
                <a:cs typeface="Rubik"/>
              </a:rPr>
              <a:t>ea</a:t>
            </a:r>
            <a:r>
              <a:rPr sz="3600" spc="-90" dirty="0">
                <a:solidFill>
                  <a:srgbClr val="003300"/>
                </a:solidFill>
                <a:latin typeface="Rubik"/>
                <a:cs typeface="Rubik"/>
              </a:rPr>
              <a:t> </a:t>
            </a:r>
            <a:r>
              <a:rPr sz="3600" dirty="0">
                <a:solidFill>
                  <a:srgbClr val="003300"/>
                </a:solidFill>
                <a:latin typeface="Rubik"/>
                <a:cs typeface="Rubik"/>
              </a:rPr>
              <a:t>commodo</a:t>
            </a:r>
            <a:r>
              <a:rPr sz="3600" spc="-90" dirty="0">
                <a:solidFill>
                  <a:srgbClr val="003300"/>
                </a:solidFill>
                <a:latin typeface="Rubik"/>
                <a:cs typeface="Rubik"/>
              </a:rPr>
              <a:t> </a:t>
            </a:r>
            <a:r>
              <a:rPr sz="3600" dirty="0">
                <a:solidFill>
                  <a:srgbClr val="003300"/>
                </a:solidFill>
                <a:latin typeface="Rubik"/>
                <a:cs typeface="Rubik"/>
              </a:rPr>
              <a:t>consequat.</a:t>
            </a:r>
            <a:r>
              <a:rPr sz="3600" spc="-95" dirty="0">
                <a:solidFill>
                  <a:srgbClr val="003300"/>
                </a:solidFill>
                <a:latin typeface="Rubik"/>
                <a:cs typeface="Rubik"/>
              </a:rPr>
              <a:t> </a:t>
            </a:r>
            <a:r>
              <a:rPr sz="3600" dirty="0">
                <a:solidFill>
                  <a:srgbClr val="003300"/>
                </a:solidFill>
                <a:latin typeface="Rubik"/>
                <a:cs typeface="Rubik"/>
              </a:rPr>
              <a:t>Duis</a:t>
            </a:r>
            <a:r>
              <a:rPr sz="3600" spc="-90" dirty="0">
                <a:solidFill>
                  <a:srgbClr val="003300"/>
                </a:solidFill>
                <a:latin typeface="Rubik"/>
                <a:cs typeface="Rubik"/>
              </a:rPr>
              <a:t> </a:t>
            </a:r>
            <a:r>
              <a:rPr sz="3600" dirty="0">
                <a:solidFill>
                  <a:srgbClr val="003300"/>
                </a:solidFill>
                <a:latin typeface="Rubik"/>
                <a:cs typeface="Rubik"/>
              </a:rPr>
              <a:t>autem</a:t>
            </a:r>
            <a:r>
              <a:rPr sz="3600" spc="-170" dirty="0">
                <a:solidFill>
                  <a:srgbClr val="003300"/>
                </a:solidFill>
                <a:latin typeface="Rubik"/>
                <a:cs typeface="Rubik"/>
              </a:rPr>
              <a:t> </a:t>
            </a:r>
            <a:r>
              <a:rPr sz="3600" dirty="0">
                <a:solidFill>
                  <a:srgbClr val="003300"/>
                </a:solidFill>
                <a:latin typeface="Rubik"/>
                <a:cs typeface="Rubik"/>
              </a:rPr>
              <a:t>vel</a:t>
            </a:r>
            <a:r>
              <a:rPr sz="3600" spc="-90" dirty="0">
                <a:solidFill>
                  <a:srgbClr val="003300"/>
                </a:solidFill>
                <a:latin typeface="Rubik"/>
                <a:cs typeface="Rubik"/>
              </a:rPr>
              <a:t> </a:t>
            </a:r>
            <a:r>
              <a:rPr sz="3600" dirty="0">
                <a:solidFill>
                  <a:srgbClr val="003300"/>
                </a:solidFill>
                <a:latin typeface="Rubik"/>
                <a:cs typeface="Rubik"/>
              </a:rPr>
              <a:t>eum</a:t>
            </a:r>
            <a:r>
              <a:rPr sz="3600" spc="-95" dirty="0">
                <a:solidFill>
                  <a:srgbClr val="003300"/>
                </a:solidFill>
                <a:latin typeface="Rubik"/>
                <a:cs typeface="Rubik"/>
              </a:rPr>
              <a:t> </a:t>
            </a:r>
            <a:r>
              <a:rPr sz="3600" spc="-10" dirty="0">
                <a:solidFill>
                  <a:srgbClr val="003300"/>
                </a:solidFill>
                <a:latin typeface="Rubik"/>
                <a:cs typeface="Rubik"/>
              </a:rPr>
              <a:t>iriure </a:t>
            </a:r>
            <a:r>
              <a:rPr sz="3600" dirty="0">
                <a:solidFill>
                  <a:srgbClr val="003300"/>
                </a:solidFill>
                <a:latin typeface="Rubik"/>
                <a:cs typeface="Rubik"/>
              </a:rPr>
              <a:t>dolor</a:t>
            </a:r>
            <a:r>
              <a:rPr sz="3600" spc="-160" dirty="0">
                <a:solidFill>
                  <a:srgbClr val="003300"/>
                </a:solidFill>
                <a:latin typeface="Rubik"/>
                <a:cs typeface="Rubik"/>
              </a:rPr>
              <a:t> </a:t>
            </a:r>
            <a:r>
              <a:rPr sz="3600" dirty="0">
                <a:solidFill>
                  <a:srgbClr val="003300"/>
                </a:solidFill>
                <a:latin typeface="Rubik"/>
                <a:cs typeface="Rubik"/>
              </a:rPr>
              <a:t>in</a:t>
            </a:r>
            <a:r>
              <a:rPr sz="3600" spc="-85" dirty="0">
                <a:solidFill>
                  <a:srgbClr val="003300"/>
                </a:solidFill>
                <a:latin typeface="Rubik"/>
                <a:cs typeface="Rubik"/>
              </a:rPr>
              <a:t> </a:t>
            </a:r>
            <a:r>
              <a:rPr sz="3600" dirty="0">
                <a:solidFill>
                  <a:srgbClr val="003300"/>
                </a:solidFill>
                <a:latin typeface="Rubik"/>
                <a:cs typeface="Rubik"/>
              </a:rPr>
              <a:t>hendrerit</a:t>
            </a:r>
            <a:r>
              <a:rPr sz="3600" spc="-90" dirty="0">
                <a:solidFill>
                  <a:srgbClr val="003300"/>
                </a:solidFill>
                <a:latin typeface="Rubik"/>
                <a:cs typeface="Rubik"/>
              </a:rPr>
              <a:t> </a:t>
            </a:r>
            <a:r>
              <a:rPr sz="3600" dirty="0">
                <a:solidFill>
                  <a:srgbClr val="003300"/>
                </a:solidFill>
                <a:latin typeface="Rubik"/>
                <a:cs typeface="Rubik"/>
              </a:rPr>
              <a:t>in</a:t>
            </a:r>
            <a:r>
              <a:rPr sz="3600" spc="-165" dirty="0">
                <a:solidFill>
                  <a:srgbClr val="003300"/>
                </a:solidFill>
                <a:latin typeface="Rubik"/>
                <a:cs typeface="Rubik"/>
              </a:rPr>
              <a:t> </a:t>
            </a:r>
            <a:r>
              <a:rPr sz="3600" dirty="0">
                <a:solidFill>
                  <a:srgbClr val="003300"/>
                </a:solidFill>
                <a:latin typeface="Rubik"/>
                <a:cs typeface="Rubik"/>
              </a:rPr>
              <a:t>vulputate</a:t>
            </a:r>
            <a:r>
              <a:rPr sz="3600" spc="-165" dirty="0">
                <a:solidFill>
                  <a:srgbClr val="003300"/>
                </a:solidFill>
                <a:latin typeface="Rubik"/>
                <a:cs typeface="Rubik"/>
              </a:rPr>
              <a:t> </a:t>
            </a:r>
            <a:r>
              <a:rPr sz="3600" dirty="0">
                <a:solidFill>
                  <a:srgbClr val="003300"/>
                </a:solidFill>
                <a:latin typeface="Rubik"/>
                <a:cs typeface="Rubik"/>
              </a:rPr>
              <a:t>velit</a:t>
            </a:r>
            <a:r>
              <a:rPr sz="3600" spc="-90" dirty="0">
                <a:solidFill>
                  <a:srgbClr val="003300"/>
                </a:solidFill>
                <a:latin typeface="Rubik"/>
                <a:cs typeface="Rubik"/>
              </a:rPr>
              <a:t> </a:t>
            </a:r>
            <a:r>
              <a:rPr sz="3600" dirty="0">
                <a:solidFill>
                  <a:srgbClr val="003300"/>
                </a:solidFill>
                <a:latin typeface="Rubik"/>
                <a:cs typeface="Rubik"/>
              </a:rPr>
              <a:t>esse</a:t>
            </a:r>
            <a:r>
              <a:rPr sz="3600" spc="-90" dirty="0">
                <a:solidFill>
                  <a:srgbClr val="003300"/>
                </a:solidFill>
                <a:latin typeface="Rubik"/>
                <a:cs typeface="Rubik"/>
              </a:rPr>
              <a:t> </a:t>
            </a:r>
            <a:r>
              <a:rPr sz="3600" dirty="0">
                <a:solidFill>
                  <a:srgbClr val="003300"/>
                </a:solidFill>
                <a:latin typeface="Rubik"/>
                <a:cs typeface="Rubik"/>
              </a:rPr>
              <a:t>molestie</a:t>
            </a:r>
            <a:r>
              <a:rPr sz="3600" spc="-85" dirty="0">
                <a:solidFill>
                  <a:srgbClr val="003300"/>
                </a:solidFill>
                <a:latin typeface="Rubik"/>
                <a:cs typeface="Rubik"/>
              </a:rPr>
              <a:t> </a:t>
            </a:r>
            <a:r>
              <a:rPr sz="3600" spc="-10" dirty="0">
                <a:solidFill>
                  <a:srgbClr val="003300"/>
                </a:solidFill>
                <a:latin typeface="Rubik"/>
                <a:cs typeface="Rubik"/>
              </a:rPr>
              <a:t>consequat,</a:t>
            </a:r>
            <a:r>
              <a:rPr sz="3600" spc="-165" dirty="0">
                <a:solidFill>
                  <a:srgbClr val="003300"/>
                </a:solidFill>
                <a:latin typeface="Rubik"/>
                <a:cs typeface="Rubik"/>
              </a:rPr>
              <a:t> </a:t>
            </a:r>
            <a:r>
              <a:rPr sz="3600" dirty="0">
                <a:solidFill>
                  <a:srgbClr val="003300"/>
                </a:solidFill>
                <a:latin typeface="Rubik"/>
                <a:cs typeface="Rubik"/>
              </a:rPr>
              <a:t>vel</a:t>
            </a:r>
            <a:r>
              <a:rPr sz="3600" spc="-90" dirty="0">
                <a:solidFill>
                  <a:srgbClr val="003300"/>
                </a:solidFill>
                <a:latin typeface="Rubik"/>
                <a:cs typeface="Rubik"/>
              </a:rPr>
              <a:t> </a:t>
            </a:r>
            <a:r>
              <a:rPr sz="3600" dirty="0">
                <a:solidFill>
                  <a:srgbClr val="003300"/>
                </a:solidFill>
                <a:latin typeface="Rubik"/>
                <a:cs typeface="Rubik"/>
              </a:rPr>
              <a:t>illum</a:t>
            </a:r>
            <a:r>
              <a:rPr sz="3600" spc="-90" dirty="0">
                <a:solidFill>
                  <a:srgbClr val="003300"/>
                </a:solidFill>
                <a:latin typeface="Rubik"/>
                <a:cs typeface="Rubik"/>
              </a:rPr>
              <a:t> </a:t>
            </a:r>
            <a:r>
              <a:rPr sz="3600" spc="-10" dirty="0">
                <a:solidFill>
                  <a:srgbClr val="003300"/>
                </a:solidFill>
                <a:latin typeface="Rubik"/>
                <a:cs typeface="Rubik"/>
              </a:rPr>
              <a:t>dolore </a:t>
            </a:r>
            <a:r>
              <a:rPr sz="3600" dirty="0">
                <a:solidFill>
                  <a:srgbClr val="003300"/>
                </a:solidFill>
                <a:latin typeface="Rubik"/>
                <a:cs typeface="Rubik"/>
              </a:rPr>
              <a:t>eu</a:t>
            </a:r>
            <a:r>
              <a:rPr sz="3600" spc="-150" dirty="0">
                <a:solidFill>
                  <a:srgbClr val="003300"/>
                </a:solidFill>
                <a:latin typeface="Rubik"/>
                <a:cs typeface="Rubik"/>
              </a:rPr>
              <a:t> </a:t>
            </a:r>
            <a:r>
              <a:rPr sz="3600" dirty="0">
                <a:solidFill>
                  <a:srgbClr val="003300"/>
                </a:solidFill>
                <a:latin typeface="Rubik"/>
                <a:cs typeface="Rubik"/>
              </a:rPr>
              <a:t>feugiat</a:t>
            </a:r>
            <a:r>
              <a:rPr sz="3600" spc="-95" dirty="0">
                <a:solidFill>
                  <a:srgbClr val="003300"/>
                </a:solidFill>
                <a:latin typeface="Rubik"/>
                <a:cs typeface="Rubik"/>
              </a:rPr>
              <a:t> </a:t>
            </a:r>
            <a:r>
              <a:rPr sz="3600" dirty="0">
                <a:solidFill>
                  <a:srgbClr val="003300"/>
                </a:solidFill>
                <a:latin typeface="Rubik"/>
                <a:cs typeface="Rubik"/>
              </a:rPr>
              <a:t>nulla</a:t>
            </a:r>
            <a:r>
              <a:rPr sz="3600" spc="-150" dirty="0">
                <a:solidFill>
                  <a:srgbClr val="003300"/>
                </a:solidFill>
                <a:latin typeface="Rubik"/>
                <a:cs typeface="Rubik"/>
              </a:rPr>
              <a:t> </a:t>
            </a:r>
            <a:r>
              <a:rPr sz="3600" dirty="0">
                <a:solidFill>
                  <a:srgbClr val="003300"/>
                </a:solidFill>
                <a:latin typeface="Rubik"/>
                <a:cs typeface="Rubik"/>
              </a:rPr>
              <a:t>facilisis</a:t>
            </a:r>
            <a:r>
              <a:rPr sz="3600" spc="-95" dirty="0">
                <a:solidFill>
                  <a:srgbClr val="003300"/>
                </a:solidFill>
                <a:latin typeface="Rubik"/>
                <a:cs typeface="Rubik"/>
              </a:rPr>
              <a:t> </a:t>
            </a:r>
            <a:r>
              <a:rPr sz="3600" dirty="0">
                <a:solidFill>
                  <a:srgbClr val="003300"/>
                </a:solidFill>
                <a:latin typeface="Rubik"/>
                <a:cs typeface="Rubik"/>
              </a:rPr>
              <a:t>at</a:t>
            </a:r>
            <a:r>
              <a:rPr sz="3600" spc="-170" dirty="0">
                <a:solidFill>
                  <a:srgbClr val="003300"/>
                </a:solidFill>
                <a:latin typeface="Rubik"/>
                <a:cs typeface="Rubik"/>
              </a:rPr>
              <a:t> </a:t>
            </a:r>
            <a:r>
              <a:rPr sz="3600" dirty="0">
                <a:solidFill>
                  <a:srgbClr val="003300"/>
                </a:solidFill>
                <a:latin typeface="Rubik"/>
                <a:cs typeface="Rubik"/>
              </a:rPr>
              <a:t>vero</a:t>
            </a:r>
            <a:r>
              <a:rPr sz="3600" spc="-95" dirty="0">
                <a:solidFill>
                  <a:srgbClr val="003300"/>
                </a:solidFill>
                <a:latin typeface="Rubik"/>
                <a:cs typeface="Rubik"/>
              </a:rPr>
              <a:t> </a:t>
            </a:r>
            <a:r>
              <a:rPr sz="3600" dirty="0">
                <a:solidFill>
                  <a:srgbClr val="003300"/>
                </a:solidFill>
                <a:latin typeface="Rubik"/>
                <a:cs typeface="Rubik"/>
              </a:rPr>
              <a:t>eros</a:t>
            </a:r>
            <a:r>
              <a:rPr sz="3600" spc="-90" dirty="0">
                <a:solidFill>
                  <a:srgbClr val="003300"/>
                </a:solidFill>
                <a:latin typeface="Rubik"/>
                <a:cs typeface="Rubik"/>
              </a:rPr>
              <a:t> </a:t>
            </a:r>
            <a:r>
              <a:rPr sz="3600" dirty="0">
                <a:solidFill>
                  <a:srgbClr val="003300"/>
                </a:solidFill>
                <a:latin typeface="Rubik"/>
                <a:cs typeface="Rubik"/>
              </a:rPr>
              <a:t>et</a:t>
            </a:r>
            <a:r>
              <a:rPr sz="3600" spc="-95" dirty="0">
                <a:solidFill>
                  <a:srgbClr val="003300"/>
                </a:solidFill>
                <a:latin typeface="Rubik"/>
                <a:cs typeface="Rubik"/>
              </a:rPr>
              <a:t> </a:t>
            </a:r>
            <a:r>
              <a:rPr sz="3600" dirty="0">
                <a:solidFill>
                  <a:srgbClr val="003300"/>
                </a:solidFill>
                <a:latin typeface="Rubik"/>
                <a:cs typeface="Rubik"/>
              </a:rPr>
              <a:t>accumsan</a:t>
            </a:r>
            <a:r>
              <a:rPr sz="3600" spc="-95" dirty="0">
                <a:solidFill>
                  <a:srgbClr val="003300"/>
                </a:solidFill>
                <a:latin typeface="Rubik"/>
                <a:cs typeface="Rubik"/>
              </a:rPr>
              <a:t> </a:t>
            </a:r>
            <a:r>
              <a:rPr sz="3600" dirty="0">
                <a:solidFill>
                  <a:srgbClr val="003300"/>
                </a:solidFill>
                <a:latin typeface="Rubik"/>
                <a:cs typeface="Rubik"/>
              </a:rPr>
              <a:t>et</a:t>
            </a:r>
            <a:r>
              <a:rPr sz="3600" spc="-95" dirty="0">
                <a:solidFill>
                  <a:srgbClr val="003300"/>
                </a:solidFill>
                <a:latin typeface="Rubik"/>
                <a:cs typeface="Rubik"/>
              </a:rPr>
              <a:t> </a:t>
            </a:r>
            <a:r>
              <a:rPr sz="3600" dirty="0">
                <a:solidFill>
                  <a:srgbClr val="003300"/>
                </a:solidFill>
                <a:latin typeface="Rubik"/>
                <a:cs typeface="Rubik"/>
              </a:rPr>
              <a:t>iusto</a:t>
            </a:r>
            <a:r>
              <a:rPr sz="3600" spc="-95" dirty="0">
                <a:solidFill>
                  <a:srgbClr val="003300"/>
                </a:solidFill>
                <a:latin typeface="Rubik"/>
                <a:cs typeface="Rubik"/>
              </a:rPr>
              <a:t> </a:t>
            </a:r>
            <a:r>
              <a:rPr sz="3600" dirty="0">
                <a:solidFill>
                  <a:srgbClr val="003300"/>
                </a:solidFill>
                <a:latin typeface="Rubik"/>
                <a:cs typeface="Rubik"/>
              </a:rPr>
              <a:t>odio</a:t>
            </a:r>
            <a:r>
              <a:rPr sz="3600" spc="-95" dirty="0">
                <a:solidFill>
                  <a:srgbClr val="003300"/>
                </a:solidFill>
                <a:latin typeface="Rubik"/>
                <a:cs typeface="Rubik"/>
              </a:rPr>
              <a:t> </a:t>
            </a:r>
            <a:r>
              <a:rPr sz="3600" dirty="0">
                <a:solidFill>
                  <a:srgbClr val="003300"/>
                </a:solidFill>
                <a:latin typeface="Rubik"/>
                <a:cs typeface="Rubik"/>
              </a:rPr>
              <a:t>dignissim</a:t>
            </a:r>
            <a:r>
              <a:rPr sz="3600" spc="-95" dirty="0">
                <a:solidFill>
                  <a:srgbClr val="003300"/>
                </a:solidFill>
                <a:latin typeface="Rubik"/>
                <a:cs typeface="Rubik"/>
              </a:rPr>
              <a:t> </a:t>
            </a:r>
            <a:r>
              <a:rPr sz="3600" spc="-25" dirty="0">
                <a:solidFill>
                  <a:srgbClr val="003300"/>
                </a:solidFill>
                <a:latin typeface="Rubik"/>
                <a:cs typeface="Rubik"/>
              </a:rPr>
              <a:t>qui </a:t>
            </a:r>
            <a:r>
              <a:rPr sz="3600" dirty="0">
                <a:solidFill>
                  <a:srgbClr val="003300"/>
                </a:solidFill>
                <a:latin typeface="Rubik"/>
                <a:cs typeface="Rubik"/>
              </a:rPr>
              <a:t>blandit</a:t>
            </a:r>
            <a:r>
              <a:rPr sz="3600" spc="-105" dirty="0">
                <a:solidFill>
                  <a:srgbClr val="003300"/>
                </a:solidFill>
                <a:latin typeface="Rubik"/>
                <a:cs typeface="Rubik"/>
              </a:rPr>
              <a:t> </a:t>
            </a:r>
            <a:r>
              <a:rPr sz="3600" dirty="0">
                <a:solidFill>
                  <a:srgbClr val="003300"/>
                </a:solidFill>
                <a:latin typeface="Rubik"/>
                <a:cs typeface="Rubik"/>
              </a:rPr>
              <a:t>praesent</a:t>
            </a:r>
            <a:r>
              <a:rPr sz="3600" spc="-105" dirty="0">
                <a:solidFill>
                  <a:srgbClr val="003300"/>
                </a:solidFill>
                <a:latin typeface="Rubik"/>
                <a:cs typeface="Rubik"/>
              </a:rPr>
              <a:t> </a:t>
            </a:r>
            <a:r>
              <a:rPr sz="3600" dirty="0">
                <a:solidFill>
                  <a:srgbClr val="003300"/>
                </a:solidFill>
                <a:latin typeface="Rubik"/>
                <a:cs typeface="Rubik"/>
              </a:rPr>
              <a:t>luptatum</a:t>
            </a:r>
            <a:r>
              <a:rPr sz="3600" spc="-100" dirty="0">
                <a:solidFill>
                  <a:srgbClr val="003300"/>
                </a:solidFill>
                <a:latin typeface="Rubik"/>
                <a:cs typeface="Rubik"/>
              </a:rPr>
              <a:t> </a:t>
            </a:r>
            <a:r>
              <a:rPr sz="3600" dirty="0">
                <a:solidFill>
                  <a:srgbClr val="003300"/>
                </a:solidFill>
                <a:latin typeface="Rubik"/>
                <a:cs typeface="Rubik"/>
              </a:rPr>
              <a:t>zzril</a:t>
            </a:r>
            <a:r>
              <a:rPr sz="3600" spc="-105" dirty="0">
                <a:solidFill>
                  <a:srgbClr val="003300"/>
                </a:solidFill>
                <a:latin typeface="Rubik"/>
                <a:cs typeface="Rubik"/>
              </a:rPr>
              <a:t> </a:t>
            </a:r>
            <a:r>
              <a:rPr sz="3600" dirty="0">
                <a:solidFill>
                  <a:srgbClr val="003300"/>
                </a:solidFill>
                <a:latin typeface="Rubik"/>
                <a:cs typeface="Rubik"/>
              </a:rPr>
              <a:t>delenit</a:t>
            </a:r>
            <a:r>
              <a:rPr sz="3600" spc="-100" dirty="0">
                <a:solidFill>
                  <a:srgbClr val="003300"/>
                </a:solidFill>
                <a:latin typeface="Rubik"/>
                <a:cs typeface="Rubik"/>
              </a:rPr>
              <a:t> </a:t>
            </a:r>
            <a:r>
              <a:rPr sz="3600" dirty="0">
                <a:solidFill>
                  <a:srgbClr val="003300"/>
                </a:solidFill>
                <a:latin typeface="Rubik"/>
                <a:cs typeface="Rubik"/>
              </a:rPr>
              <a:t>augue</a:t>
            </a:r>
            <a:r>
              <a:rPr sz="3600" spc="-105" dirty="0">
                <a:solidFill>
                  <a:srgbClr val="003300"/>
                </a:solidFill>
                <a:latin typeface="Rubik"/>
                <a:cs typeface="Rubik"/>
              </a:rPr>
              <a:t> </a:t>
            </a:r>
            <a:r>
              <a:rPr sz="3600" dirty="0">
                <a:solidFill>
                  <a:srgbClr val="003300"/>
                </a:solidFill>
                <a:latin typeface="Rubik"/>
                <a:cs typeface="Rubik"/>
              </a:rPr>
              <a:t>duis</a:t>
            </a:r>
            <a:r>
              <a:rPr sz="3600" spc="-100" dirty="0">
                <a:solidFill>
                  <a:srgbClr val="003300"/>
                </a:solidFill>
                <a:latin typeface="Rubik"/>
                <a:cs typeface="Rubik"/>
              </a:rPr>
              <a:t> </a:t>
            </a:r>
            <a:r>
              <a:rPr sz="3600" dirty="0">
                <a:solidFill>
                  <a:srgbClr val="003300"/>
                </a:solidFill>
                <a:latin typeface="Rubik"/>
                <a:cs typeface="Rubik"/>
              </a:rPr>
              <a:t>dolore</a:t>
            </a:r>
            <a:r>
              <a:rPr sz="3600" spc="-160" dirty="0">
                <a:solidFill>
                  <a:srgbClr val="003300"/>
                </a:solidFill>
                <a:latin typeface="Rubik"/>
                <a:cs typeface="Rubik"/>
              </a:rPr>
              <a:t> </a:t>
            </a:r>
            <a:r>
              <a:rPr sz="3600" dirty="0">
                <a:solidFill>
                  <a:srgbClr val="003300"/>
                </a:solidFill>
                <a:latin typeface="Rubik"/>
                <a:cs typeface="Rubik"/>
              </a:rPr>
              <a:t>te</a:t>
            </a:r>
            <a:r>
              <a:rPr sz="3600" spc="-155" dirty="0">
                <a:solidFill>
                  <a:srgbClr val="003300"/>
                </a:solidFill>
                <a:latin typeface="Rubik"/>
                <a:cs typeface="Rubik"/>
              </a:rPr>
              <a:t> </a:t>
            </a:r>
            <a:r>
              <a:rPr sz="3600" dirty="0">
                <a:solidFill>
                  <a:srgbClr val="003300"/>
                </a:solidFill>
                <a:latin typeface="Rubik"/>
                <a:cs typeface="Rubik"/>
              </a:rPr>
              <a:t>feugait</a:t>
            </a:r>
            <a:r>
              <a:rPr sz="3600" spc="-105" dirty="0">
                <a:solidFill>
                  <a:srgbClr val="003300"/>
                </a:solidFill>
                <a:latin typeface="Rubik"/>
                <a:cs typeface="Rubik"/>
              </a:rPr>
              <a:t> </a:t>
            </a:r>
            <a:r>
              <a:rPr sz="3600" spc="-10" dirty="0">
                <a:solidFill>
                  <a:srgbClr val="003300"/>
                </a:solidFill>
                <a:latin typeface="Rubik"/>
                <a:cs typeface="Rubik"/>
              </a:rPr>
              <a:t>nulla facilisi.</a:t>
            </a:r>
            <a:endParaRPr sz="3600" dirty="0">
              <a:solidFill>
                <a:srgbClr val="003300"/>
              </a:solidFill>
              <a:latin typeface="Rubik"/>
              <a:cs typeface="Rubik"/>
            </a:endParaRPr>
          </a:p>
        </p:txBody>
      </p:sp>
      <p:sp>
        <p:nvSpPr>
          <p:cNvPr id="5" name="object 5" descr="$PPTXTitle">
            <a:extLst>
              <a:ext uri="{FF2B5EF4-FFF2-40B4-BE49-F238E27FC236}">
                <a16:creationId xmlns:a16="http://schemas.microsoft.com/office/drawing/2014/main" id="{A098B8A5-CB7A-79BD-E2F9-0777669B78C2}"/>
              </a:ext>
            </a:extLst>
          </p:cNvPr>
          <p:cNvSpPr txBox="1">
            <a:spLocks/>
          </p:cNvSpPr>
          <p:nvPr/>
        </p:nvSpPr>
        <p:spPr>
          <a:xfrm>
            <a:off x="2065020" y="1570669"/>
            <a:ext cx="7606030" cy="1027846"/>
          </a:xfrm>
          <a:prstGeom prst="rect">
            <a:avLst/>
          </a:prstGeom>
        </p:spPr>
        <p:txBody>
          <a:bodyPr vert="horz" wrap="square" lIns="0" tIns="12065" rIns="0" bIns="0" rtlCol="0">
            <a:spAutoFit/>
          </a:bodyPr>
          <a:lstStyle>
            <a:defPPr>
              <a:defRPr kern="0"/>
            </a:defPPr>
            <a:lvl1pPr marL="12700">
              <a:spcBef>
                <a:spcPts val="95"/>
              </a:spcBef>
              <a:defRPr sz="6600" b="1" spc="-30">
                <a:solidFill>
                  <a:srgbClr val="1A703F"/>
                </a:solidFill>
                <a:latin typeface="Rubik Black" pitchFamily="2" charset="-79"/>
                <a:ea typeface="+mj-ea"/>
                <a:cs typeface="Rubik Black" pitchFamily="2" charset="-79"/>
              </a:defRPr>
            </a:lvl1pPr>
          </a:lstStyle>
          <a:p>
            <a:r>
              <a:rPr lang="pt-BR" dirty="0"/>
              <a:t>Conclusão</a:t>
            </a:r>
          </a:p>
        </p:txBody>
      </p:sp>
    </p:spTree>
    <p:extLst>
      <p:ext uri="{BB962C8B-B14F-4D97-AF65-F5344CB8AC3E}">
        <p14:creationId xmlns:p14="http://schemas.microsoft.com/office/powerpoint/2010/main" val="22392625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8CB38-0ECA-E1A2-E97B-48C320410EB8}"/>
            </a:ext>
          </a:extLst>
        </p:cNvPr>
        <p:cNvGrpSpPr/>
        <p:nvPr/>
      </p:nvGrpSpPr>
      <p:grpSpPr>
        <a:xfrm>
          <a:off x="0" y="0"/>
          <a:ext cx="0" cy="0"/>
          <a:chOff x="0" y="0"/>
          <a:chExt cx="0" cy="0"/>
        </a:xfrm>
      </p:grpSpPr>
      <p:sp>
        <p:nvSpPr>
          <p:cNvPr id="3" name="object 13">
            <a:extLst>
              <a:ext uri="{FF2B5EF4-FFF2-40B4-BE49-F238E27FC236}">
                <a16:creationId xmlns:a16="http://schemas.microsoft.com/office/drawing/2014/main" id="{485AA667-F568-7E1D-A4CD-5EAA6A0812C7}"/>
              </a:ext>
            </a:extLst>
          </p:cNvPr>
          <p:cNvSpPr txBox="1"/>
          <p:nvPr/>
        </p:nvSpPr>
        <p:spPr>
          <a:xfrm>
            <a:off x="2065020" y="3902075"/>
            <a:ext cx="16521430" cy="4038600"/>
          </a:xfrm>
          <a:prstGeom prst="rect">
            <a:avLst/>
          </a:prstGeom>
        </p:spPr>
        <p:txBody>
          <a:bodyPr vert="horz" wrap="square" lIns="0" tIns="12065" rIns="0" bIns="0" rtlCol="0">
            <a:spAutoFit/>
          </a:bodyPr>
          <a:lstStyle/>
          <a:p>
            <a:pPr marL="12700" marR="5080" algn="just">
              <a:lnSpc>
                <a:spcPct val="100000"/>
              </a:lnSpc>
              <a:spcBef>
                <a:spcPts val="95"/>
              </a:spcBef>
            </a:pPr>
            <a:r>
              <a:rPr sz="3600" dirty="0">
                <a:solidFill>
                  <a:srgbClr val="003300"/>
                </a:solidFill>
                <a:latin typeface="Rubik"/>
                <a:cs typeface="Rubik"/>
              </a:rPr>
              <a:t>Lorem</a:t>
            </a:r>
            <a:r>
              <a:rPr sz="3600" spc="-100" dirty="0">
                <a:solidFill>
                  <a:srgbClr val="003300"/>
                </a:solidFill>
                <a:latin typeface="Rubik"/>
                <a:cs typeface="Rubik"/>
              </a:rPr>
              <a:t> </a:t>
            </a:r>
            <a:r>
              <a:rPr sz="3600" dirty="0">
                <a:solidFill>
                  <a:srgbClr val="003300"/>
                </a:solidFill>
                <a:latin typeface="Rubik"/>
                <a:cs typeface="Rubik"/>
              </a:rPr>
              <a:t>ipsum</a:t>
            </a:r>
            <a:r>
              <a:rPr sz="3600" spc="-100" dirty="0">
                <a:solidFill>
                  <a:srgbClr val="003300"/>
                </a:solidFill>
                <a:latin typeface="Rubik"/>
                <a:cs typeface="Rubik"/>
              </a:rPr>
              <a:t> </a:t>
            </a:r>
            <a:r>
              <a:rPr sz="3600" dirty="0">
                <a:solidFill>
                  <a:srgbClr val="003300"/>
                </a:solidFill>
                <a:latin typeface="Rubik"/>
                <a:cs typeface="Rubik"/>
              </a:rPr>
              <a:t>dolor</a:t>
            </a:r>
            <a:r>
              <a:rPr sz="3600" spc="-165" dirty="0">
                <a:solidFill>
                  <a:srgbClr val="003300"/>
                </a:solidFill>
                <a:latin typeface="Rubik"/>
                <a:cs typeface="Rubik"/>
              </a:rPr>
              <a:t> </a:t>
            </a:r>
            <a:r>
              <a:rPr sz="3600" dirty="0">
                <a:solidFill>
                  <a:srgbClr val="003300"/>
                </a:solidFill>
                <a:latin typeface="Rubik"/>
                <a:cs typeface="Rubik"/>
              </a:rPr>
              <a:t>sit</a:t>
            </a:r>
            <a:r>
              <a:rPr sz="3600" spc="-100" dirty="0">
                <a:solidFill>
                  <a:srgbClr val="003300"/>
                </a:solidFill>
                <a:latin typeface="Rubik"/>
                <a:cs typeface="Rubik"/>
              </a:rPr>
              <a:t> </a:t>
            </a:r>
            <a:r>
              <a:rPr sz="3600" dirty="0">
                <a:solidFill>
                  <a:srgbClr val="003300"/>
                </a:solidFill>
                <a:latin typeface="Rubik"/>
                <a:cs typeface="Rubik"/>
              </a:rPr>
              <a:t>amet,</a:t>
            </a:r>
            <a:r>
              <a:rPr sz="3600" spc="-95" dirty="0">
                <a:solidFill>
                  <a:srgbClr val="003300"/>
                </a:solidFill>
                <a:latin typeface="Rubik"/>
                <a:cs typeface="Rubik"/>
              </a:rPr>
              <a:t> </a:t>
            </a:r>
            <a:r>
              <a:rPr sz="3600" spc="-10" dirty="0">
                <a:solidFill>
                  <a:srgbClr val="003300"/>
                </a:solidFill>
                <a:latin typeface="Rubik"/>
                <a:cs typeface="Rubik"/>
              </a:rPr>
              <a:t>consectetuer</a:t>
            </a:r>
            <a:r>
              <a:rPr sz="3600" spc="-175" dirty="0">
                <a:solidFill>
                  <a:srgbClr val="003300"/>
                </a:solidFill>
                <a:latin typeface="Rubik"/>
                <a:cs typeface="Rubik"/>
              </a:rPr>
              <a:t> </a:t>
            </a:r>
            <a:r>
              <a:rPr sz="3600" dirty="0">
                <a:solidFill>
                  <a:srgbClr val="003300"/>
                </a:solidFill>
                <a:latin typeface="Rubik"/>
                <a:cs typeface="Rubik"/>
              </a:rPr>
              <a:t>adipiscing</a:t>
            </a:r>
            <a:r>
              <a:rPr sz="3600" spc="-100" dirty="0">
                <a:solidFill>
                  <a:srgbClr val="003300"/>
                </a:solidFill>
                <a:latin typeface="Rubik"/>
                <a:cs typeface="Rubik"/>
              </a:rPr>
              <a:t> </a:t>
            </a:r>
            <a:r>
              <a:rPr sz="3600" dirty="0">
                <a:solidFill>
                  <a:srgbClr val="003300"/>
                </a:solidFill>
                <a:latin typeface="Rubik"/>
                <a:cs typeface="Rubik"/>
              </a:rPr>
              <a:t>elit,</a:t>
            </a:r>
            <a:r>
              <a:rPr sz="3600" spc="-95" dirty="0">
                <a:solidFill>
                  <a:srgbClr val="003300"/>
                </a:solidFill>
                <a:latin typeface="Rubik"/>
                <a:cs typeface="Rubik"/>
              </a:rPr>
              <a:t> </a:t>
            </a:r>
            <a:r>
              <a:rPr sz="3600" dirty="0">
                <a:solidFill>
                  <a:srgbClr val="003300"/>
                </a:solidFill>
                <a:latin typeface="Rubik"/>
                <a:cs typeface="Rubik"/>
              </a:rPr>
              <a:t>sed</a:t>
            </a:r>
            <a:r>
              <a:rPr sz="3600" spc="-100" dirty="0">
                <a:solidFill>
                  <a:srgbClr val="003300"/>
                </a:solidFill>
                <a:latin typeface="Rubik"/>
                <a:cs typeface="Rubik"/>
              </a:rPr>
              <a:t> </a:t>
            </a:r>
            <a:r>
              <a:rPr sz="3600" dirty="0">
                <a:solidFill>
                  <a:srgbClr val="003300"/>
                </a:solidFill>
                <a:latin typeface="Rubik"/>
                <a:cs typeface="Rubik"/>
              </a:rPr>
              <a:t>diam</a:t>
            </a:r>
            <a:r>
              <a:rPr sz="3600" spc="-100" dirty="0">
                <a:solidFill>
                  <a:srgbClr val="003300"/>
                </a:solidFill>
                <a:latin typeface="Rubik"/>
                <a:cs typeface="Rubik"/>
              </a:rPr>
              <a:t> </a:t>
            </a:r>
            <a:r>
              <a:rPr sz="3600" spc="-10" dirty="0">
                <a:solidFill>
                  <a:srgbClr val="003300"/>
                </a:solidFill>
                <a:latin typeface="Rubik"/>
                <a:cs typeface="Rubik"/>
              </a:rPr>
              <a:t>nonummy </a:t>
            </a:r>
            <a:r>
              <a:rPr sz="3600" dirty="0">
                <a:solidFill>
                  <a:srgbClr val="003300"/>
                </a:solidFill>
                <a:latin typeface="Rubik"/>
                <a:cs typeface="Rubik"/>
              </a:rPr>
              <a:t>nibh</a:t>
            </a:r>
            <a:r>
              <a:rPr sz="3600" spc="-114" dirty="0">
                <a:solidFill>
                  <a:srgbClr val="003300"/>
                </a:solidFill>
                <a:latin typeface="Rubik"/>
                <a:cs typeface="Rubik"/>
              </a:rPr>
              <a:t> </a:t>
            </a:r>
            <a:r>
              <a:rPr sz="3600" dirty="0">
                <a:solidFill>
                  <a:srgbClr val="003300"/>
                </a:solidFill>
                <a:latin typeface="Rubik"/>
                <a:cs typeface="Rubik"/>
              </a:rPr>
              <a:t>euismod</a:t>
            </a:r>
            <a:r>
              <a:rPr sz="3600" spc="-165" dirty="0">
                <a:solidFill>
                  <a:srgbClr val="003300"/>
                </a:solidFill>
                <a:latin typeface="Rubik"/>
                <a:cs typeface="Rubik"/>
              </a:rPr>
              <a:t> </a:t>
            </a:r>
            <a:r>
              <a:rPr sz="3600" dirty="0">
                <a:solidFill>
                  <a:srgbClr val="003300"/>
                </a:solidFill>
                <a:latin typeface="Rubik"/>
                <a:cs typeface="Rubik"/>
              </a:rPr>
              <a:t>tincidunt</a:t>
            </a:r>
            <a:r>
              <a:rPr sz="3600" spc="-110" dirty="0">
                <a:solidFill>
                  <a:srgbClr val="003300"/>
                </a:solidFill>
                <a:latin typeface="Rubik"/>
                <a:cs typeface="Rubik"/>
              </a:rPr>
              <a:t> </a:t>
            </a:r>
            <a:r>
              <a:rPr sz="3600" dirty="0">
                <a:solidFill>
                  <a:srgbClr val="003300"/>
                </a:solidFill>
                <a:latin typeface="Rubik"/>
                <a:cs typeface="Rubik"/>
              </a:rPr>
              <a:t>ut</a:t>
            </a:r>
            <a:r>
              <a:rPr sz="3600" spc="-110" dirty="0">
                <a:solidFill>
                  <a:srgbClr val="003300"/>
                </a:solidFill>
                <a:latin typeface="Rubik"/>
                <a:cs typeface="Rubik"/>
              </a:rPr>
              <a:t> </a:t>
            </a:r>
            <a:r>
              <a:rPr sz="3600" dirty="0">
                <a:solidFill>
                  <a:srgbClr val="003300"/>
                </a:solidFill>
                <a:latin typeface="Rubik"/>
                <a:cs typeface="Rubik"/>
              </a:rPr>
              <a:t>laoreet</a:t>
            </a:r>
            <a:r>
              <a:rPr sz="3600" spc="-110" dirty="0">
                <a:solidFill>
                  <a:srgbClr val="003300"/>
                </a:solidFill>
                <a:latin typeface="Rubik"/>
                <a:cs typeface="Rubik"/>
              </a:rPr>
              <a:t> </a:t>
            </a:r>
            <a:r>
              <a:rPr sz="3600" dirty="0">
                <a:solidFill>
                  <a:srgbClr val="003300"/>
                </a:solidFill>
                <a:latin typeface="Rubik"/>
                <a:cs typeface="Rubik"/>
              </a:rPr>
              <a:t>dolore</a:t>
            </a:r>
            <a:r>
              <a:rPr sz="3600" spc="-110" dirty="0">
                <a:solidFill>
                  <a:srgbClr val="003300"/>
                </a:solidFill>
                <a:latin typeface="Rubik"/>
                <a:cs typeface="Rubik"/>
              </a:rPr>
              <a:t> </a:t>
            </a:r>
            <a:r>
              <a:rPr sz="3600" dirty="0">
                <a:solidFill>
                  <a:srgbClr val="003300"/>
                </a:solidFill>
                <a:latin typeface="Rubik"/>
                <a:cs typeface="Rubik"/>
              </a:rPr>
              <a:t>magna</a:t>
            </a:r>
            <a:r>
              <a:rPr sz="3600" spc="-110" dirty="0">
                <a:solidFill>
                  <a:srgbClr val="003300"/>
                </a:solidFill>
                <a:latin typeface="Rubik"/>
                <a:cs typeface="Rubik"/>
              </a:rPr>
              <a:t> </a:t>
            </a:r>
            <a:r>
              <a:rPr sz="3600" dirty="0">
                <a:solidFill>
                  <a:srgbClr val="003300"/>
                </a:solidFill>
                <a:latin typeface="Rubik"/>
                <a:cs typeface="Rubik"/>
              </a:rPr>
              <a:t>aliquam</a:t>
            </a:r>
            <a:r>
              <a:rPr sz="3600" spc="-110" dirty="0">
                <a:solidFill>
                  <a:srgbClr val="003300"/>
                </a:solidFill>
                <a:latin typeface="Rubik"/>
                <a:cs typeface="Rubik"/>
              </a:rPr>
              <a:t> </a:t>
            </a:r>
            <a:r>
              <a:rPr sz="3600" dirty="0">
                <a:solidFill>
                  <a:srgbClr val="003300"/>
                </a:solidFill>
                <a:latin typeface="Rubik"/>
                <a:cs typeface="Rubik"/>
              </a:rPr>
              <a:t>erat</a:t>
            </a:r>
            <a:r>
              <a:rPr sz="3600" spc="-185" dirty="0">
                <a:solidFill>
                  <a:srgbClr val="003300"/>
                </a:solidFill>
                <a:latin typeface="Rubik"/>
                <a:cs typeface="Rubik"/>
              </a:rPr>
              <a:t> </a:t>
            </a:r>
            <a:r>
              <a:rPr sz="3600" spc="-10" dirty="0">
                <a:solidFill>
                  <a:srgbClr val="003300"/>
                </a:solidFill>
                <a:latin typeface="Rubik"/>
                <a:cs typeface="Rubik"/>
              </a:rPr>
              <a:t>volutpat.</a:t>
            </a:r>
            <a:r>
              <a:rPr sz="3600" spc="-110" dirty="0">
                <a:solidFill>
                  <a:srgbClr val="003300"/>
                </a:solidFill>
                <a:latin typeface="Rubik"/>
                <a:cs typeface="Rubik"/>
              </a:rPr>
              <a:t> </a:t>
            </a:r>
            <a:r>
              <a:rPr sz="3600" spc="-25" dirty="0">
                <a:solidFill>
                  <a:srgbClr val="003300"/>
                </a:solidFill>
                <a:latin typeface="Rubik"/>
                <a:cs typeface="Rubik"/>
              </a:rPr>
              <a:t>Ut</a:t>
            </a:r>
            <a:r>
              <a:rPr sz="3600" spc="825" dirty="0">
                <a:solidFill>
                  <a:srgbClr val="003300"/>
                </a:solidFill>
                <a:latin typeface="Rubik"/>
                <a:cs typeface="Rubik"/>
              </a:rPr>
              <a:t> </a:t>
            </a:r>
            <a:r>
              <a:rPr sz="3600" dirty="0">
                <a:solidFill>
                  <a:srgbClr val="003300"/>
                </a:solidFill>
                <a:latin typeface="Rubik"/>
                <a:cs typeface="Rubik"/>
              </a:rPr>
              <a:t>wisi</a:t>
            </a:r>
            <a:r>
              <a:rPr sz="3600" spc="-95" dirty="0">
                <a:solidFill>
                  <a:srgbClr val="003300"/>
                </a:solidFill>
                <a:latin typeface="Rubik"/>
                <a:cs typeface="Rubik"/>
              </a:rPr>
              <a:t> </a:t>
            </a:r>
            <a:r>
              <a:rPr sz="3600" dirty="0">
                <a:solidFill>
                  <a:srgbClr val="003300"/>
                </a:solidFill>
                <a:latin typeface="Rubik"/>
                <a:cs typeface="Rubik"/>
              </a:rPr>
              <a:t>enim</a:t>
            </a:r>
            <a:r>
              <a:rPr sz="3600" spc="-95" dirty="0">
                <a:solidFill>
                  <a:srgbClr val="003300"/>
                </a:solidFill>
                <a:latin typeface="Rubik"/>
                <a:cs typeface="Rubik"/>
              </a:rPr>
              <a:t> </a:t>
            </a:r>
            <a:r>
              <a:rPr sz="3600" dirty="0">
                <a:solidFill>
                  <a:srgbClr val="003300"/>
                </a:solidFill>
                <a:latin typeface="Rubik"/>
                <a:cs typeface="Rubik"/>
              </a:rPr>
              <a:t>ad</a:t>
            </a:r>
            <a:r>
              <a:rPr sz="3600" spc="-90" dirty="0">
                <a:solidFill>
                  <a:srgbClr val="003300"/>
                </a:solidFill>
                <a:latin typeface="Rubik"/>
                <a:cs typeface="Rubik"/>
              </a:rPr>
              <a:t> </a:t>
            </a:r>
            <a:r>
              <a:rPr sz="3600" dirty="0">
                <a:solidFill>
                  <a:srgbClr val="003300"/>
                </a:solidFill>
                <a:latin typeface="Rubik"/>
                <a:cs typeface="Rubik"/>
              </a:rPr>
              <a:t>minim</a:t>
            </a:r>
            <a:r>
              <a:rPr sz="3600" spc="-170" dirty="0">
                <a:solidFill>
                  <a:srgbClr val="003300"/>
                </a:solidFill>
                <a:latin typeface="Rubik"/>
                <a:cs typeface="Rubik"/>
              </a:rPr>
              <a:t> </a:t>
            </a:r>
            <a:r>
              <a:rPr sz="3600" dirty="0">
                <a:solidFill>
                  <a:srgbClr val="003300"/>
                </a:solidFill>
                <a:latin typeface="Rubik"/>
                <a:cs typeface="Rubik"/>
              </a:rPr>
              <a:t>veniam,</a:t>
            </a:r>
            <a:r>
              <a:rPr sz="3600" spc="-95" dirty="0">
                <a:solidFill>
                  <a:srgbClr val="003300"/>
                </a:solidFill>
                <a:latin typeface="Rubik"/>
                <a:cs typeface="Rubik"/>
              </a:rPr>
              <a:t> </a:t>
            </a:r>
            <a:r>
              <a:rPr sz="3600" dirty="0">
                <a:solidFill>
                  <a:srgbClr val="003300"/>
                </a:solidFill>
                <a:latin typeface="Rubik"/>
                <a:cs typeface="Rubik"/>
              </a:rPr>
              <a:t>quis</a:t>
            </a:r>
            <a:r>
              <a:rPr sz="3600" spc="-90" dirty="0">
                <a:solidFill>
                  <a:srgbClr val="003300"/>
                </a:solidFill>
                <a:latin typeface="Rubik"/>
                <a:cs typeface="Rubik"/>
              </a:rPr>
              <a:t> </a:t>
            </a:r>
            <a:r>
              <a:rPr sz="3600" dirty="0">
                <a:solidFill>
                  <a:srgbClr val="003300"/>
                </a:solidFill>
                <a:latin typeface="Rubik"/>
                <a:cs typeface="Rubik"/>
              </a:rPr>
              <a:t>nostrud</a:t>
            </a:r>
            <a:r>
              <a:rPr sz="3600" spc="-95" dirty="0">
                <a:solidFill>
                  <a:srgbClr val="003300"/>
                </a:solidFill>
                <a:latin typeface="Rubik"/>
                <a:cs typeface="Rubik"/>
              </a:rPr>
              <a:t> </a:t>
            </a:r>
            <a:r>
              <a:rPr sz="3600" spc="-10" dirty="0">
                <a:solidFill>
                  <a:srgbClr val="003300"/>
                </a:solidFill>
                <a:latin typeface="Rubik"/>
                <a:cs typeface="Rubik"/>
              </a:rPr>
              <a:t>exerci</a:t>
            </a:r>
            <a:r>
              <a:rPr sz="3600" spc="-150" dirty="0">
                <a:solidFill>
                  <a:srgbClr val="003300"/>
                </a:solidFill>
                <a:latin typeface="Rubik"/>
                <a:cs typeface="Rubik"/>
              </a:rPr>
              <a:t> </a:t>
            </a:r>
            <a:r>
              <a:rPr sz="3600" dirty="0">
                <a:solidFill>
                  <a:srgbClr val="003300"/>
                </a:solidFill>
                <a:latin typeface="Rubik"/>
                <a:cs typeface="Rubik"/>
              </a:rPr>
              <a:t>tation</a:t>
            </a:r>
            <a:r>
              <a:rPr sz="3600" spc="-95" dirty="0">
                <a:solidFill>
                  <a:srgbClr val="003300"/>
                </a:solidFill>
                <a:latin typeface="Rubik"/>
                <a:cs typeface="Rubik"/>
              </a:rPr>
              <a:t> </a:t>
            </a:r>
            <a:r>
              <a:rPr sz="3600" spc="-10" dirty="0">
                <a:solidFill>
                  <a:srgbClr val="003300"/>
                </a:solidFill>
                <a:latin typeface="Rubik"/>
                <a:cs typeface="Rubik"/>
              </a:rPr>
              <a:t>ullamcorper</a:t>
            </a:r>
            <a:r>
              <a:rPr sz="3600" spc="-160" dirty="0">
                <a:solidFill>
                  <a:srgbClr val="003300"/>
                </a:solidFill>
                <a:latin typeface="Rubik"/>
                <a:cs typeface="Rubik"/>
              </a:rPr>
              <a:t> </a:t>
            </a:r>
            <a:r>
              <a:rPr sz="3600" spc="-10" dirty="0">
                <a:solidFill>
                  <a:srgbClr val="003300"/>
                </a:solidFill>
                <a:latin typeface="Rubik"/>
                <a:cs typeface="Rubik"/>
              </a:rPr>
              <a:t>suscipit </a:t>
            </a:r>
            <a:r>
              <a:rPr sz="3600" dirty="0">
                <a:solidFill>
                  <a:srgbClr val="003300"/>
                </a:solidFill>
                <a:latin typeface="Rubik"/>
                <a:cs typeface="Rubik"/>
              </a:rPr>
              <a:t>lobortis</a:t>
            </a:r>
            <a:r>
              <a:rPr sz="3600" spc="-95" dirty="0">
                <a:solidFill>
                  <a:srgbClr val="003300"/>
                </a:solidFill>
                <a:latin typeface="Rubik"/>
                <a:cs typeface="Rubik"/>
              </a:rPr>
              <a:t> </a:t>
            </a:r>
            <a:r>
              <a:rPr sz="3600" dirty="0">
                <a:solidFill>
                  <a:srgbClr val="003300"/>
                </a:solidFill>
                <a:latin typeface="Rubik"/>
                <a:cs typeface="Rubik"/>
              </a:rPr>
              <a:t>nisl</a:t>
            </a:r>
            <a:r>
              <a:rPr sz="3600" spc="-90" dirty="0">
                <a:solidFill>
                  <a:srgbClr val="003300"/>
                </a:solidFill>
                <a:latin typeface="Rubik"/>
                <a:cs typeface="Rubik"/>
              </a:rPr>
              <a:t> </a:t>
            </a:r>
            <a:r>
              <a:rPr sz="3600" dirty="0">
                <a:solidFill>
                  <a:srgbClr val="003300"/>
                </a:solidFill>
                <a:latin typeface="Rubik"/>
                <a:cs typeface="Rubik"/>
              </a:rPr>
              <a:t>ut</a:t>
            </a:r>
            <a:r>
              <a:rPr sz="3600" spc="-95" dirty="0">
                <a:solidFill>
                  <a:srgbClr val="003300"/>
                </a:solidFill>
                <a:latin typeface="Rubik"/>
                <a:cs typeface="Rubik"/>
              </a:rPr>
              <a:t> </a:t>
            </a:r>
            <a:r>
              <a:rPr sz="3600" dirty="0">
                <a:solidFill>
                  <a:srgbClr val="003300"/>
                </a:solidFill>
                <a:latin typeface="Rubik"/>
                <a:cs typeface="Rubik"/>
              </a:rPr>
              <a:t>aliquip</a:t>
            </a:r>
            <a:r>
              <a:rPr sz="3600" spc="-90" dirty="0">
                <a:solidFill>
                  <a:srgbClr val="003300"/>
                </a:solidFill>
                <a:latin typeface="Rubik"/>
                <a:cs typeface="Rubik"/>
              </a:rPr>
              <a:t> </a:t>
            </a:r>
            <a:r>
              <a:rPr sz="3600" dirty="0">
                <a:solidFill>
                  <a:srgbClr val="003300"/>
                </a:solidFill>
                <a:latin typeface="Rubik"/>
                <a:cs typeface="Rubik"/>
              </a:rPr>
              <a:t>ex</a:t>
            </a:r>
            <a:r>
              <a:rPr sz="3600" spc="-95" dirty="0">
                <a:solidFill>
                  <a:srgbClr val="003300"/>
                </a:solidFill>
                <a:latin typeface="Rubik"/>
                <a:cs typeface="Rubik"/>
              </a:rPr>
              <a:t> </a:t>
            </a:r>
            <a:r>
              <a:rPr sz="3600" dirty="0">
                <a:solidFill>
                  <a:srgbClr val="003300"/>
                </a:solidFill>
                <a:latin typeface="Rubik"/>
                <a:cs typeface="Rubik"/>
              </a:rPr>
              <a:t>ea</a:t>
            </a:r>
            <a:r>
              <a:rPr sz="3600" spc="-90" dirty="0">
                <a:solidFill>
                  <a:srgbClr val="003300"/>
                </a:solidFill>
                <a:latin typeface="Rubik"/>
                <a:cs typeface="Rubik"/>
              </a:rPr>
              <a:t> </a:t>
            </a:r>
            <a:r>
              <a:rPr sz="3600" dirty="0">
                <a:solidFill>
                  <a:srgbClr val="003300"/>
                </a:solidFill>
                <a:latin typeface="Rubik"/>
                <a:cs typeface="Rubik"/>
              </a:rPr>
              <a:t>commodo</a:t>
            </a:r>
            <a:r>
              <a:rPr sz="3600" spc="-90" dirty="0">
                <a:solidFill>
                  <a:srgbClr val="003300"/>
                </a:solidFill>
                <a:latin typeface="Rubik"/>
                <a:cs typeface="Rubik"/>
              </a:rPr>
              <a:t> </a:t>
            </a:r>
            <a:r>
              <a:rPr sz="3600" dirty="0">
                <a:solidFill>
                  <a:srgbClr val="003300"/>
                </a:solidFill>
                <a:latin typeface="Rubik"/>
                <a:cs typeface="Rubik"/>
              </a:rPr>
              <a:t>consequat.</a:t>
            </a:r>
            <a:r>
              <a:rPr sz="3600" spc="-95" dirty="0">
                <a:solidFill>
                  <a:srgbClr val="003300"/>
                </a:solidFill>
                <a:latin typeface="Rubik"/>
                <a:cs typeface="Rubik"/>
              </a:rPr>
              <a:t> </a:t>
            </a:r>
            <a:r>
              <a:rPr sz="3600" dirty="0">
                <a:solidFill>
                  <a:srgbClr val="003300"/>
                </a:solidFill>
                <a:latin typeface="Rubik"/>
                <a:cs typeface="Rubik"/>
              </a:rPr>
              <a:t>Duis</a:t>
            </a:r>
            <a:r>
              <a:rPr sz="3600" spc="-90" dirty="0">
                <a:solidFill>
                  <a:srgbClr val="003300"/>
                </a:solidFill>
                <a:latin typeface="Rubik"/>
                <a:cs typeface="Rubik"/>
              </a:rPr>
              <a:t> </a:t>
            </a:r>
            <a:r>
              <a:rPr sz="3600" dirty="0">
                <a:solidFill>
                  <a:srgbClr val="003300"/>
                </a:solidFill>
                <a:latin typeface="Rubik"/>
                <a:cs typeface="Rubik"/>
              </a:rPr>
              <a:t>autem</a:t>
            </a:r>
            <a:r>
              <a:rPr sz="3600" spc="-170" dirty="0">
                <a:solidFill>
                  <a:srgbClr val="003300"/>
                </a:solidFill>
                <a:latin typeface="Rubik"/>
                <a:cs typeface="Rubik"/>
              </a:rPr>
              <a:t> </a:t>
            </a:r>
            <a:r>
              <a:rPr sz="3600" dirty="0">
                <a:solidFill>
                  <a:srgbClr val="003300"/>
                </a:solidFill>
                <a:latin typeface="Rubik"/>
                <a:cs typeface="Rubik"/>
              </a:rPr>
              <a:t>vel</a:t>
            </a:r>
            <a:r>
              <a:rPr sz="3600" spc="-90" dirty="0">
                <a:solidFill>
                  <a:srgbClr val="003300"/>
                </a:solidFill>
                <a:latin typeface="Rubik"/>
                <a:cs typeface="Rubik"/>
              </a:rPr>
              <a:t> </a:t>
            </a:r>
            <a:r>
              <a:rPr sz="3600" dirty="0">
                <a:solidFill>
                  <a:srgbClr val="003300"/>
                </a:solidFill>
                <a:latin typeface="Rubik"/>
                <a:cs typeface="Rubik"/>
              </a:rPr>
              <a:t>eum</a:t>
            </a:r>
            <a:r>
              <a:rPr sz="3600" spc="-95" dirty="0">
                <a:solidFill>
                  <a:srgbClr val="003300"/>
                </a:solidFill>
                <a:latin typeface="Rubik"/>
                <a:cs typeface="Rubik"/>
              </a:rPr>
              <a:t> </a:t>
            </a:r>
            <a:r>
              <a:rPr sz="3600" spc="-10" dirty="0">
                <a:solidFill>
                  <a:srgbClr val="003300"/>
                </a:solidFill>
                <a:latin typeface="Rubik"/>
                <a:cs typeface="Rubik"/>
              </a:rPr>
              <a:t>iriure </a:t>
            </a:r>
            <a:r>
              <a:rPr sz="3600" dirty="0">
                <a:solidFill>
                  <a:srgbClr val="003300"/>
                </a:solidFill>
                <a:latin typeface="Rubik"/>
                <a:cs typeface="Rubik"/>
              </a:rPr>
              <a:t>dolor</a:t>
            </a:r>
            <a:r>
              <a:rPr sz="3600" spc="-160" dirty="0">
                <a:solidFill>
                  <a:srgbClr val="003300"/>
                </a:solidFill>
                <a:latin typeface="Rubik"/>
                <a:cs typeface="Rubik"/>
              </a:rPr>
              <a:t> </a:t>
            </a:r>
            <a:r>
              <a:rPr sz="3600" dirty="0">
                <a:solidFill>
                  <a:srgbClr val="003300"/>
                </a:solidFill>
                <a:latin typeface="Rubik"/>
                <a:cs typeface="Rubik"/>
              </a:rPr>
              <a:t>in</a:t>
            </a:r>
            <a:r>
              <a:rPr sz="3600" spc="-85" dirty="0">
                <a:solidFill>
                  <a:srgbClr val="003300"/>
                </a:solidFill>
                <a:latin typeface="Rubik"/>
                <a:cs typeface="Rubik"/>
              </a:rPr>
              <a:t> </a:t>
            </a:r>
            <a:r>
              <a:rPr sz="3600" dirty="0">
                <a:solidFill>
                  <a:srgbClr val="003300"/>
                </a:solidFill>
                <a:latin typeface="Rubik"/>
                <a:cs typeface="Rubik"/>
              </a:rPr>
              <a:t>hendrerit</a:t>
            </a:r>
            <a:r>
              <a:rPr sz="3600" spc="-90" dirty="0">
                <a:solidFill>
                  <a:srgbClr val="003300"/>
                </a:solidFill>
                <a:latin typeface="Rubik"/>
                <a:cs typeface="Rubik"/>
              </a:rPr>
              <a:t> </a:t>
            </a:r>
            <a:r>
              <a:rPr sz="3600" dirty="0">
                <a:solidFill>
                  <a:srgbClr val="003300"/>
                </a:solidFill>
                <a:latin typeface="Rubik"/>
                <a:cs typeface="Rubik"/>
              </a:rPr>
              <a:t>in</a:t>
            </a:r>
            <a:r>
              <a:rPr sz="3600" spc="-165" dirty="0">
                <a:solidFill>
                  <a:srgbClr val="003300"/>
                </a:solidFill>
                <a:latin typeface="Rubik"/>
                <a:cs typeface="Rubik"/>
              </a:rPr>
              <a:t> </a:t>
            </a:r>
            <a:r>
              <a:rPr sz="3600" dirty="0">
                <a:solidFill>
                  <a:srgbClr val="003300"/>
                </a:solidFill>
                <a:latin typeface="Rubik"/>
                <a:cs typeface="Rubik"/>
              </a:rPr>
              <a:t>vulputate</a:t>
            </a:r>
            <a:r>
              <a:rPr sz="3600" spc="-165" dirty="0">
                <a:solidFill>
                  <a:srgbClr val="003300"/>
                </a:solidFill>
                <a:latin typeface="Rubik"/>
                <a:cs typeface="Rubik"/>
              </a:rPr>
              <a:t> </a:t>
            </a:r>
            <a:r>
              <a:rPr sz="3600" dirty="0">
                <a:solidFill>
                  <a:srgbClr val="003300"/>
                </a:solidFill>
                <a:latin typeface="Rubik"/>
                <a:cs typeface="Rubik"/>
              </a:rPr>
              <a:t>velit</a:t>
            </a:r>
            <a:r>
              <a:rPr sz="3600" spc="-90" dirty="0">
                <a:solidFill>
                  <a:srgbClr val="003300"/>
                </a:solidFill>
                <a:latin typeface="Rubik"/>
                <a:cs typeface="Rubik"/>
              </a:rPr>
              <a:t> </a:t>
            </a:r>
            <a:r>
              <a:rPr sz="3600" dirty="0">
                <a:solidFill>
                  <a:srgbClr val="003300"/>
                </a:solidFill>
                <a:latin typeface="Rubik"/>
                <a:cs typeface="Rubik"/>
              </a:rPr>
              <a:t>esse</a:t>
            </a:r>
            <a:r>
              <a:rPr sz="3600" spc="-90" dirty="0">
                <a:solidFill>
                  <a:srgbClr val="003300"/>
                </a:solidFill>
                <a:latin typeface="Rubik"/>
                <a:cs typeface="Rubik"/>
              </a:rPr>
              <a:t> </a:t>
            </a:r>
            <a:r>
              <a:rPr sz="3600" dirty="0">
                <a:solidFill>
                  <a:srgbClr val="003300"/>
                </a:solidFill>
                <a:latin typeface="Rubik"/>
                <a:cs typeface="Rubik"/>
              </a:rPr>
              <a:t>molestie</a:t>
            </a:r>
            <a:r>
              <a:rPr sz="3600" spc="-85" dirty="0">
                <a:solidFill>
                  <a:srgbClr val="003300"/>
                </a:solidFill>
                <a:latin typeface="Rubik"/>
                <a:cs typeface="Rubik"/>
              </a:rPr>
              <a:t> </a:t>
            </a:r>
            <a:r>
              <a:rPr sz="3600" spc="-10" dirty="0">
                <a:solidFill>
                  <a:srgbClr val="003300"/>
                </a:solidFill>
                <a:latin typeface="Rubik"/>
                <a:cs typeface="Rubik"/>
              </a:rPr>
              <a:t>consequat,</a:t>
            </a:r>
            <a:r>
              <a:rPr sz="3600" spc="-165" dirty="0">
                <a:solidFill>
                  <a:srgbClr val="003300"/>
                </a:solidFill>
                <a:latin typeface="Rubik"/>
                <a:cs typeface="Rubik"/>
              </a:rPr>
              <a:t> </a:t>
            </a:r>
            <a:r>
              <a:rPr sz="3600" dirty="0">
                <a:solidFill>
                  <a:srgbClr val="003300"/>
                </a:solidFill>
                <a:latin typeface="Rubik"/>
                <a:cs typeface="Rubik"/>
              </a:rPr>
              <a:t>vel</a:t>
            </a:r>
            <a:r>
              <a:rPr sz="3600" spc="-90" dirty="0">
                <a:solidFill>
                  <a:srgbClr val="003300"/>
                </a:solidFill>
                <a:latin typeface="Rubik"/>
                <a:cs typeface="Rubik"/>
              </a:rPr>
              <a:t> </a:t>
            </a:r>
            <a:r>
              <a:rPr sz="3600" dirty="0">
                <a:solidFill>
                  <a:srgbClr val="003300"/>
                </a:solidFill>
                <a:latin typeface="Rubik"/>
                <a:cs typeface="Rubik"/>
              </a:rPr>
              <a:t>illum</a:t>
            </a:r>
            <a:r>
              <a:rPr sz="3600" spc="-90" dirty="0">
                <a:solidFill>
                  <a:srgbClr val="003300"/>
                </a:solidFill>
                <a:latin typeface="Rubik"/>
                <a:cs typeface="Rubik"/>
              </a:rPr>
              <a:t> </a:t>
            </a:r>
            <a:r>
              <a:rPr sz="3600" spc="-10" dirty="0">
                <a:solidFill>
                  <a:srgbClr val="003300"/>
                </a:solidFill>
                <a:latin typeface="Rubik"/>
                <a:cs typeface="Rubik"/>
              </a:rPr>
              <a:t>dolore </a:t>
            </a:r>
            <a:r>
              <a:rPr sz="3600" dirty="0">
                <a:solidFill>
                  <a:srgbClr val="003300"/>
                </a:solidFill>
                <a:latin typeface="Rubik"/>
                <a:cs typeface="Rubik"/>
              </a:rPr>
              <a:t>eu</a:t>
            </a:r>
            <a:r>
              <a:rPr sz="3600" spc="-150" dirty="0">
                <a:solidFill>
                  <a:srgbClr val="003300"/>
                </a:solidFill>
                <a:latin typeface="Rubik"/>
                <a:cs typeface="Rubik"/>
              </a:rPr>
              <a:t> </a:t>
            </a:r>
            <a:r>
              <a:rPr sz="3600" dirty="0">
                <a:solidFill>
                  <a:srgbClr val="003300"/>
                </a:solidFill>
                <a:latin typeface="Rubik"/>
                <a:cs typeface="Rubik"/>
              </a:rPr>
              <a:t>feugiat</a:t>
            </a:r>
            <a:r>
              <a:rPr sz="3600" spc="-95" dirty="0">
                <a:solidFill>
                  <a:srgbClr val="003300"/>
                </a:solidFill>
                <a:latin typeface="Rubik"/>
                <a:cs typeface="Rubik"/>
              </a:rPr>
              <a:t> </a:t>
            </a:r>
            <a:r>
              <a:rPr sz="3600" dirty="0">
                <a:solidFill>
                  <a:srgbClr val="003300"/>
                </a:solidFill>
                <a:latin typeface="Rubik"/>
                <a:cs typeface="Rubik"/>
              </a:rPr>
              <a:t>nulla</a:t>
            </a:r>
            <a:r>
              <a:rPr sz="3600" spc="-150" dirty="0">
                <a:solidFill>
                  <a:srgbClr val="003300"/>
                </a:solidFill>
                <a:latin typeface="Rubik"/>
                <a:cs typeface="Rubik"/>
              </a:rPr>
              <a:t> </a:t>
            </a:r>
            <a:r>
              <a:rPr sz="3600" dirty="0">
                <a:solidFill>
                  <a:srgbClr val="003300"/>
                </a:solidFill>
                <a:latin typeface="Rubik"/>
                <a:cs typeface="Rubik"/>
              </a:rPr>
              <a:t>facilisis</a:t>
            </a:r>
            <a:r>
              <a:rPr sz="3600" spc="-95" dirty="0">
                <a:solidFill>
                  <a:srgbClr val="003300"/>
                </a:solidFill>
                <a:latin typeface="Rubik"/>
                <a:cs typeface="Rubik"/>
              </a:rPr>
              <a:t> </a:t>
            </a:r>
            <a:r>
              <a:rPr sz="3600" dirty="0">
                <a:solidFill>
                  <a:srgbClr val="003300"/>
                </a:solidFill>
                <a:latin typeface="Rubik"/>
                <a:cs typeface="Rubik"/>
              </a:rPr>
              <a:t>at</a:t>
            </a:r>
            <a:r>
              <a:rPr sz="3600" spc="-170" dirty="0">
                <a:solidFill>
                  <a:srgbClr val="003300"/>
                </a:solidFill>
                <a:latin typeface="Rubik"/>
                <a:cs typeface="Rubik"/>
              </a:rPr>
              <a:t> </a:t>
            </a:r>
            <a:r>
              <a:rPr sz="3600" dirty="0">
                <a:solidFill>
                  <a:srgbClr val="003300"/>
                </a:solidFill>
                <a:latin typeface="Rubik"/>
                <a:cs typeface="Rubik"/>
              </a:rPr>
              <a:t>vero</a:t>
            </a:r>
            <a:r>
              <a:rPr sz="3600" spc="-95" dirty="0">
                <a:solidFill>
                  <a:srgbClr val="003300"/>
                </a:solidFill>
                <a:latin typeface="Rubik"/>
                <a:cs typeface="Rubik"/>
              </a:rPr>
              <a:t> </a:t>
            </a:r>
            <a:r>
              <a:rPr sz="3600" dirty="0">
                <a:solidFill>
                  <a:srgbClr val="003300"/>
                </a:solidFill>
                <a:latin typeface="Rubik"/>
                <a:cs typeface="Rubik"/>
              </a:rPr>
              <a:t>eros</a:t>
            </a:r>
            <a:r>
              <a:rPr sz="3600" spc="-90" dirty="0">
                <a:solidFill>
                  <a:srgbClr val="003300"/>
                </a:solidFill>
                <a:latin typeface="Rubik"/>
                <a:cs typeface="Rubik"/>
              </a:rPr>
              <a:t> </a:t>
            </a:r>
            <a:r>
              <a:rPr sz="3600" dirty="0">
                <a:solidFill>
                  <a:srgbClr val="003300"/>
                </a:solidFill>
                <a:latin typeface="Rubik"/>
                <a:cs typeface="Rubik"/>
              </a:rPr>
              <a:t>et</a:t>
            </a:r>
            <a:r>
              <a:rPr sz="3600" spc="-95" dirty="0">
                <a:solidFill>
                  <a:srgbClr val="003300"/>
                </a:solidFill>
                <a:latin typeface="Rubik"/>
                <a:cs typeface="Rubik"/>
              </a:rPr>
              <a:t> </a:t>
            </a:r>
            <a:r>
              <a:rPr sz="3600" dirty="0">
                <a:solidFill>
                  <a:srgbClr val="003300"/>
                </a:solidFill>
                <a:latin typeface="Rubik"/>
                <a:cs typeface="Rubik"/>
              </a:rPr>
              <a:t>accumsan</a:t>
            </a:r>
            <a:r>
              <a:rPr sz="3600" spc="-95" dirty="0">
                <a:solidFill>
                  <a:srgbClr val="003300"/>
                </a:solidFill>
                <a:latin typeface="Rubik"/>
                <a:cs typeface="Rubik"/>
              </a:rPr>
              <a:t> </a:t>
            </a:r>
            <a:r>
              <a:rPr sz="3600" dirty="0">
                <a:solidFill>
                  <a:srgbClr val="003300"/>
                </a:solidFill>
                <a:latin typeface="Rubik"/>
                <a:cs typeface="Rubik"/>
              </a:rPr>
              <a:t>et</a:t>
            </a:r>
            <a:r>
              <a:rPr sz="3600" spc="-95" dirty="0">
                <a:solidFill>
                  <a:srgbClr val="003300"/>
                </a:solidFill>
                <a:latin typeface="Rubik"/>
                <a:cs typeface="Rubik"/>
              </a:rPr>
              <a:t> </a:t>
            </a:r>
            <a:r>
              <a:rPr sz="3600" dirty="0">
                <a:solidFill>
                  <a:srgbClr val="003300"/>
                </a:solidFill>
                <a:latin typeface="Rubik"/>
                <a:cs typeface="Rubik"/>
              </a:rPr>
              <a:t>iusto</a:t>
            </a:r>
            <a:r>
              <a:rPr sz="3600" spc="-95" dirty="0">
                <a:solidFill>
                  <a:srgbClr val="003300"/>
                </a:solidFill>
                <a:latin typeface="Rubik"/>
                <a:cs typeface="Rubik"/>
              </a:rPr>
              <a:t> </a:t>
            </a:r>
            <a:r>
              <a:rPr sz="3600" dirty="0">
                <a:solidFill>
                  <a:srgbClr val="003300"/>
                </a:solidFill>
                <a:latin typeface="Rubik"/>
                <a:cs typeface="Rubik"/>
              </a:rPr>
              <a:t>odio</a:t>
            </a:r>
            <a:r>
              <a:rPr sz="3600" spc="-95" dirty="0">
                <a:solidFill>
                  <a:srgbClr val="003300"/>
                </a:solidFill>
                <a:latin typeface="Rubik"/>
                <a:cs typeface="Rubik"/>
              </a:rPr>
              <a:t> </a:t>
            </a:r>
            <a:r>
              <a:rPr sz="3600" dirty="0">
                <a:solidFill>
                  <a:srgbClr val="003300"/>
                </a:solidFill>
                <a:latin typeface="Rubik"/>
                <a:cs typeface="Rubik"/>
              </a:rPr>
              <a:t>dignissim</a:t>
            </a:r>
            <a:r>
              <a:rPr sz="3600" spc="-95" dirty="0">
                <a:solidFill>
                  <a:srgbClr val="003300"/>
                </a:solidFill>
                <a:latin typeface="Rubik"/>
                <a:cs typeface="Rubik"/>
              </a:rPr>
              <a:t> </a:t>
            </a:r>
            <a:r>
              <a:rPr sz="3600" spc="-25" dirty="0">
                <a:solidFill>
                  <a:srgbClr val="003300"/>
                </a:solidFill>
                <a:latin typeface="Rubik"/>
                <a:cs typeface="Rubik"/>
              </a:rPr>
              <a:t>qui </a:t>
            </a:r>
            <a:r>
              <a:rPr sz="3600" dirty="0">
                <a:solidFill>
                  <a:srgbClr val="003300"/>
                </a:solidFill>
                <a:latin typeface="Rubik"/>
                <a:cs typeface="Rubik"/>
              </a:rPr>
              <a:t>blandit</a:t>
            </a:r>
            <a:r>
              <a:rPr sz="3600" spc="-105" dirty="0">
                <a:solidFill>
                  <a:srgbClr val="003300"/>
                </a:solidFill>
                <a:latin typeface="Rubik"/>
                <a:cs typeface="Rubik"/>
              </a:rPr>
              <a:t> </a:t>
            </a:r>
            <a:r>
              <a:rPr sz="3600" dirty="0">
                <a:solidFill>
                  <a:srgbClr val="003300"/>
                </a:solidFill>
                <a:latin typeface="Rubik"/>
                <a:cs typeface="Rubik"/>
              </a:rPr>
              <a:t>praesent</a:t>
            </a:r>
            <a:r>
              <a:rPr sz="3600" spc="-105" dirty="0">
                <a:solidFill>
                  <a:srgbClr val="003300"/>
                </a:solidFill>
                <a:latin typeface="Rubik"/>
                <a:cs typeface="Rubik"/>
              </a:rPr>
              <a:t> </a:t>
            </a:r>
            <a:r>
              <a:rPr sz="3600" dirty="0">
                <a:solidFill>
                  <a:srgbClr val="003300"/>
                </a:solidFill>
                <a:latin typeface="Rubik"/>
                <a:cs typeface="Rubik"/>
              </a:rPr>
              <a:t>luptatum</a:t>
            </a:r>
            <a:r>
              <a:rPr sz="3600" spc="-100" dirty="0">
                <a:solidFill>
                  <a:srgbClr val="003300"/>
                </a:solidFill>
                <a:latin typeface="Rubik"/>
                <a:cs typeface="Rubik"/>
              </a:rPr>
              <a:t> </a:t>
            </a:r>
            <a:r>
              <a:rPr sz="3600" dirty="0">
                <a:solidFill>
                  <a:srgbClr val="003300"/>
                </a:solidFill>
                <a:latin typeface="Rubik"/>
                <a:cs typeface="Rubik"/>
              </a:rPr>
              <a:t>zzril</a:t>
            </a:r>
            <a:r>
              <a:rPr sz="3600" spc="-105" dirty="0">
                <a:solidFill>
                  <a:srgbClr val="003300"/>
                </a:solidFill>
                <a:latin typeface="Rubik"/>
                <a:cs typeface="Rubik"/>
              </a:rPr>
              <a:t> </a:t>
            </a:r>
            <a:r>
              <a:rPr sz="3600" dirty="0">
                <a:solidFill>
                  <a:srgbClr val="003300"/>
                </a:solidFill>
                <a:latin typeface="Rubik"/>
                <a:cs typeface="Rubik"/>
              </a:rPr>
              <a:t>delenit</a:t>
            </a:r>
            <a:r>
              <a:rPr sz="3600" spc="-100" dirty="0">
                <a:solidFill>
                  <a:srgbClr val="003300"/>
                </a:solidFill>
                <a:latin typeface="Rubik"/>
                <a:cs typeface="Rubik"/>
              </a:rPr>
              <a:t> </a:t>
            </a:r>
            <a:r>
              <a:rPr sz="3600" dirty="0">
                <a:solidFill>
                  <a:srgbClr val="003300"/>
                </a:solidFill>
                <a:latin typeface="Rubik"/>
                <a:cs typeface="Rubik"/>
              </a:rPr>
              <a:t>augue</a:t>
            </a:r>
            <a:r>
              <a:rPr sz="3600" spc="-105" dirty="0">
                <a:solidFill>
                  <a:srgbClr val="003300"/>
                </a:solidFill>
                <a:latin typeface="Rubik"/>
                <a:cs typeface="Rubik"/>
              </a:rPr>
              <a:t> </a:t>
            </a:r>
            <a:r>
              <a:rPr sz="3600" dirty="0">
                <a:solidFill>
                  <a:srgbClr val="003300"/>
                </a:solidFill>
                <a:latin typeface="Rubik"/>
                <a:cs typeface="Rubik"/>
              </a:rPr>
              <a:t>duis</a:t>
            </a:r>
            <a:r>
              <a:rPr sz="3600" spc="-100" dirty="0">
                <a:solidFill>
                  <a:srgbClr val="003300"/>
                </a:solidFill>
                <a:latin typeface="Rubik"/>
                <a:cs typeface="Rubik"/>
              </a:rPr>
              <a:t> </a:t>
            </a:r>
            <a:r>
              <a:rPr sz="3600" dirty="0">
                <a:solidFill>
                  <a:srgbClr val="003300"/>
                </a:solidFill>
                <a:latin typeface="Rubik"/>
                <a:cs typeface="Rubik"/>
              </a:rPr>
              <a:t>dolore</a:t>
            </a:r>
            <a:r>
              <a:rPr sz="3600" spc="-160" dirty="0">
                <a:solidFill>
                  <a:srgbClr val="003300"/>
                </a:solidFill>
                <a:latin typeface="Rubik"/>
                <a:cs typeface="Rubik"/>
              </a:rPr>
              <a:t> </a:t>
            </a:r>
            <a:r>
              <a:rPr sz="3600" dirty="0">
                <a:solidFill>
                  <a:srgbClr val="003300"/>
                </a:solidFill>
                <a:latin typeface="Rubik"/>
                <a:cs typeface="Rubik"/>
              </a:rPr>
              <a:t>te</a:t>
            </a:r>
            <a:r>
              <a:rPr sz="3600" spc="-155" dirty="0">
                <a:solidFill>
                  <a:srgbClr val="003300"/>
                </a:solidFill>
                <a:latin typeface="Rubik"/>
                <a:cs typeface="Rubik"/>
              </a:rPr>
              <a:t> </a:t>
            </a:r>
            <a:r>
              <a:rPr sz="3600" dirty="0">
                <a:solidFill>
                  <a:srgbClr val="003300"/>
                </a:solidFill>
                <a:latin typeface="Rubik"/>
                <a:cs typeface="Rubik"/>
              </a:rPr>
              <a:t>feugait</a:t>
            </a:r>
            <a:r>
              <a:rPr sz="3600" spc="-105" dirty="0">
                <a:solidFill>
                  <a:srgbClr val="003300"/>
                </a:solidFill>
                <a:latin typeface="Rubik"/>
                <a:cs typeface="Rubik"/>
              </a:rPr>
              <a:t> </a:t>
            </a:r>
            <a:r>
              <a:rPr sz="3600" spc="-10" dirty="0">
                <a:solidFill>
                  <a:srgbClr val="003300"/>
                </a:solidFill>
                <a:latin typeface="Rubik"/>
                <a:cs typeface="Rubik"/>
              </a:rPr>
              <a:t>nulla facilisi.</a:t>
            </a:r>
            <a:endParaRPr sz="3600" dirty="0">
              <a:solidFill>
                <a:srgbClr val="003300"/>
              </a:solidFill>
              <a:latin typeface="Rubik"/>
              <a:cs typeface="Rubik"/>
            </a:endParaRPr>
          </a:p>
        </p:txBody>
      </p:sp>
      <p:sp>
        <p:nvSpPr>
          <p:cNvPr id="5" name="object 5" descr="$PPTXTitle">
            <a:extLst>
              <a:ext uri="{FF2B5EF4-FFF2-40B4-BE49-F238E27FC236}">
                <a16:creationId xmlns:a16="http://schemas.microsoft.com/office/drawing/2014/main" id="{87B7FAAB-AA01-24F4-DECA-B61D1816EBB3}"/>
              </a:ext>
            </a:extLst>
          </p:cNvPr>
          <p:cNvSpPr txBox="1">
            <a:spLocks/>
          </p:cNvSpPr>
          <p:nvPr/>
        </p:nvSpPr>
        <p:spPr>
          <a:xfrm>
            <a:off x="2065020" y="1570669"/>
            <a:ext cx="7606030" cy="1027846"/>
          </a:xfrm>
          <a:prstGeom prst="rect">
            <a:avLst/>
          </a:prstGeom>
        </p:spPr>
        <p:txBody>
          <a:bodyPr vert="horz" wrap="square" lIns="0" tIns="12065" rIns="0" bIns="0" rtlCol="0">
            <a:spAutoFit/>
          </a:bodyPr>
          <a:lstStyle>
            <a:defPPr>
              <a:defRPr kern="0"/>
            </a:defPPr>
            <a:lvl1pPr marL="12700">
              <a:spcBef>
                <a:spcPts val="95"/>
              </a:spcBef>
              <a:defRPr sz="6600" b="1" spc="-30">
                <a:solidFill>
                  <a:srgbClr val="1A703F"/>
                </a:solidFill>
                <a:latin typeface="Rubik Black" pitchFamily="2" charset="-79"/>
                <a:ea typeface="+mj-ea"/>
                <a:cs typeface="Rubik Black" pitchFamily="2" charset="-79"/>
              </a:defRPr>
            </a:lvl1pPr>
          </a:lstStyle>
          <a:p>
            <a:r>
              <a:rPr lang="pt-BR" dirty="0"/>
              <a:t>Referências</a:t>
            </a:r>
          </a:p>
        </p:txBody>
      </p:sp>
    </p:spTree>
    <p:extLst>
      <p:ext uri="{BB962C8B-B14F-4D97-AF65-F5344CB8AC3E}">
        <p14:creationId xmlns:p14="http://schemas.microsoft.com/office/powerpoint/2010/main" val="30944587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TotalTime>
  <Words>464</Words>
  <Application>Microsoft Office PowerPoint</Application>
  <PresentationFormat>Personalizar</PresentationFormat>
  <Paragraphs>13</Paragraphs>
  <Slides>6</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6</vt:i4>
      </vt:variant>
    </vt:vector>
  </HeadingPairs>
  <TitlesOfParts>
    <vt:vector size="10" baseType="lpstr">
      <vt:lpstr>Rubik</vt:lpstr>
      <vt:lpstr>Rubik Black</vt:lpstr>
      <vt:lpstr>Rubik SemiBold</vt: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Templete slide - Seminário do Mais Extensão</dc:title>
  <dc:creator>Cibelle Lopes</dc:creator>
  <cp:lastModifiedBy>CIBELLE MARGARONE LOPES</cp:lastModifiedBy>
  <cp:revision>4</cp:revision>
  <dcterms:created xsi:type="dcterms:W3CDTF">2026-11-03T12:42:26Z</dcterms:created>
  <dcterms:modified xsi:type="dcterms:W3CDTF">2026-11-04T01:59:39Z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2026-11-03T00:00:00Z</vt:filetime>
  </property>
  <property fmtid="{D5CDD505-2E9C-101B-9397-08002B2CF9AE}" pid="3" name="Creator">
    <vt:lpwstr>Adobe Illustrator 30.8 (Windows)</vt:lpwstr>
  </property>
  <property fmtid="{D5CDD505-2E9C-101B-9397-08002B2CF9AE}" pid="4" name="LastSaved">
    <vt:filetime>2026-11-03T00:00:00Z</vt:filetime>
  </property>
  <property fmtid="{D5CDD505-2E9C-101B-9397-08002B2CF9AE}" pid="5" name="Producer">
    <vt:lpwstr>Adobe PDF library 18.00</vt:lpwstr>
  </property>
</Properties>
</file>