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8"/>
  </p:handoutMasterIdLst>
  <p:sldIdLst>
    <p:sldId id="256" r:id="rId2"/>
    <p:sldId id="263" r:id="rId3"/>
    <p:sldId id="266" r:id="rId4"/>
    <p:sldId id="264" r:id="rId5"/>
    <p:sldId id="265" r:id="rId6"/>
    <p:sldId id="267" r:id="rId7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1350" y="3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2" d="100"/>
          <a:sy n="42" d="100"/>
        </p:scale>
        <p:origin x="141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3DC9E60-6E5A-3527-895C-37E71D9092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F907E04-A918-10B5-E360-665B9BA614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53551-DDCA-4384-B162-A52E2C3EFAA7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6545F71-51AC-2697-5B58-FE9E9BB01D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8E27E60-8482-53D2-18D0-42F99C02C7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BB0A0-6110-4745-9251-17FB498140B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571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object 2">
            <a:extLst>
              <a:ext uri="{FF2B5EF4-FFF2-40B4-BE49-F238E27FC236}">
                <a16:creationId xmlns:a16="http://schemas.microsoft.com/office/drawing/2014/main" id="{5705842E-843E-0E9F-0C62-26263AF921E9}"/>
              </a:ext>
            </a:extLst>
          </p:cNvPr>
          <p:cNvPicPr/>
          <p:nvPr userDrawn="1"/>
        </p:nvPicPr>
        <p:blipFill>
          <a:blip r:embed="rId7" cstate="print"/>
          <a:stretch>
            <a:fillRect/>
          </a:stretch>
        </p:blipFill>
        <p:spPr>
          <a:xfrm>
            <a:off x="15934261" y="10208904"/>
            <a:ext cx="1252841" cy="176718"/>
          </a:xfrm>
          <a:prstGeom prst="rect">
            <a:avLst/>
          </a:prstGeom>
        </p:spPr>
      </p:pic>
      <p:sp>
        <p:nvSpPr>
          <p:cNvPr id="39" name="object 3">
            <a:extLst>
              <a:ext uri="{FF2B5EF4-FFF2-40B4-BE49-F238E27FC236}">
                <a16:creationId xmlns:a16="http://schemas.microsoft.com/office/drawing/2014/main" id="{7A4D0F44-2B93-056F-0767-622AC2BF13FE}"/>
              </a:ext>
            </a:extLst>
          </p:cNvPr>
          <p:cNvSpPr/>
          <p:nvPr userDrawn="1"/>
        </p:nvSpPr>
        <p:spPr>
          <a:xfrm>
            <a:off x="15928861" y="9842912"/>
            <a:ext cx="1256030" cy="290195"/>
          </a:xfrm>
          <a:custGeom>
            <a:avLst/>
            <a:gdLst/>
            <a:ahLst/>
            <a:cxnLst/>
            <a:rect l="l" t="t" r="r" b="b"/>
            <a:pathLst>
              <a:path w="1256030" h="290195">
                <a:moveTo>
                  <a:pt x="257187" y="2692"/>
                </a:moveTo>
                <a:lnTo>
                  <a:pt x="254495" y="0"/>
                </a:lnTo>
                <a:lnTo>
                  <a:pt x="194983" y="0"/>
                </a:lnTo>
                <a:lnTo>
                  <a:pt x="189890" y="2692"/>
                </a:lnTo>
                <a:lnTo>
                  <a:pt x="189890" y="157099"/>
                </a:lnTo>
                <a:lnTo>
                  <a:pt x="186029" y="190766"/>
                </a:lnTo>
                <a:lnTo>
                  <a:pt x="174510" y="212051"/>
                </a:lnTo>
                <a:lnTo>
                  <a:pt x="155460" y="223189"/>
                </a:lnTo>
                <a:lnTo>
                  <a:pt x="129006" y="226402"/>
                </a:lnTo>
                <a:lnTo>
                  <a:pt x="102717" y="223189"/>
                </a:lnTo>
                <a:lnTo>
                  <a:pt x="83654" y="212051"/>
                </a:lnTo>
                <a:lnTo>
                  <a:pt x="72034" y="190766"/>
                </a:lnTo>
                <a:lnTo>
                  <a:pt x="68110" y="157099"/>
                </a:lnTo>
                <a:lnTo>
                  <a:pt x="68110" y="2552"/>
                </a:lnTo>
                <a:lnTo>
                  <a:pt x="65570" y="0"/>
                </a:lnTo>
                <a:lnTo>
                  <a:pt x="2489" y="0"/>
                </a:lnTo>
                <a:lnTo>
                  <a:pt x="0" y="2501"/>
                </a:lnTo>
                <a:lnTo>
                  <a:pt x="0" y="159537"/>
                </a:lnTo>
                <a:lnTo>
                  <a:pt x="5626" y="205282"/>
                </a:lnTo>
                <a:lnTo>
                  <a:pt x="22021" y="241617"/>
                </a:lnTo>
                <a:lnTo>
                  <a:pt x="48463" y="268097"/>
                </a:lnTo>
                <a:lnTo>
                  <a:pt x="84226" y="284289"/>
                </a:lnTo>
                <a:lnTo>
                  <a:pt x="128600" y="289788"/>
                </a:lnTo>
                <a:lnTo>
                  <a:pt x="172974" y="284289"/>
                </a:lnTo>
                <a:lnTo>
                  <a:pt x="208737" y="268097"/>
                </a:lnTo>
                <a:lnTo>
                  <a:pt x="235178" y="241617"/>
                </a:lnTo>
                <a:lnTo>
                  <a:pt x="251561" y="205282"/>
                </a:lnTo>
                <a:lnTo>
                  <a:pt x="257187" y="159537"/>
                </a:lnTo>
                <a:lnTo>
                  <a:pt x="257187" y="2692"/>
                </a:lnTo>
                <a:close/>
              </a:path>
              <a:path w="1256030" h="290195">
                <a:moveTo>
                  <a:pt x="542442" y="150177"/>
                </a:moveTo>
                <a:lnTo>
                  <a:pt x="528421" y="94030"/>
                </a:lnTo>
                <a:lnTo>
                  <a:pt x="499846" y="57683"/>
                </a:lnTo>
                <a:lnTo>
                  <a:pt x="471398" y="41681"/>
                </a:lnTo>
                <a:lnTo>
                  <a:pt x="471398" y="126415"/>
                </a:lnTo>
                <a:lnTo>
                  <a:pt x="348221" y="150469"/>
                </a:lnTo>
                <a:lnTo>
                  <a:pt x="353580" y="121818"/>
                </a:lnTo>
                <a:lnTo>
                  <a:pt x="366737" y="100634"/>
                </a:lnTo>
                <a:lnTo>
                  <a:pt x="386499" y="87515"/>
                </a:lnTo>
                <a:lnTo>
                  <a:pt x="411683" y="83007"/>
                </a:lnTo>
                <a:lnTo>
                  <a:pt x="432917" y="86144"/>
                </a:lnTo>
                <a:lnTo>
                  <a:pt x="450367" y="94983"/>
                </a:lnTo>
                <a:lnTo>
                  <a:pt x="463397" y="108686"/>
                </a:lnTo>
                <a:lnTo>
                  <a:pt x="471398" y="126415"/>
                </a:lnTo>
                <a:lnTo>
                  <a:pt x="471398" y="41681"/>
                </a:lnTo>
                <a:lnTo>
                  <a:pt x="459714" y="35102"/>
                </a:lnTo>
                <a:lnTo>
                  <a:pt x="411683" y="27343"/>
                </a:lnTo>
                <a:lnTo>
                  <a:pt x="367639" y="33642"/>
                </a:lnTo>
                <a:lnTo>
                  <a:pt x="330314" y="51473"/>
                </a:lnTo>
                <a:lnTo>
                  <a:pt x="301472" y="79209"/>
                </a:lnTo>
                <a:lnTo>
                  <a:pt x="282879" y="115265"/>
                </a:lnTo>
                <a:lnTo>
                  <a:pt x="276288" y="158013"/>
                </a:lnTo>
                <a:lnTo>
                  <a:pt x="282905" y="200583"/>
                </a:lnTo>
                <a:lnTo>
                  <a:pt x="301917" y="236613"/>
                </a:lnTo>
                <a:lnTo>
                  <a:pt x="332041" y="264414"/>
                </a:lnTo>
                <a:lnTo>
                  <a:pt x="372033" y="282321"/>
                </a:lnTo>
                <a:lnTo>
                  <a:pt x="420636" y="288671"/>
                </a:lnTo>
                <a:lnTo>
                  <a:pt x="451231" y="286308"/>
                </a:lnTo>
                <a:lnTo>
                  <a:pt x="501573" y="267804"/>
                </a:lnTo>
                <a:lnTo>
                  <a:pt x="523405" y="245910"/>
                </a:lnTo>
                <a:lnTo>
                  <a:pt x="508520" y="229704"/>
                </a:lnTo>
                <a:lnTo>
                  <a:pt x="487743" y="207098"/>
                </a:lnTo>
                <a:lnTo>
                  <a:pt x="484200" y="206895"/>
                </a:lnTo>
                <a:lnTo>
                  <a:pt x="481838" y="208927"/>
                </a:lnTo>
                <a:lnTo>
                  <a:pt x="469150" y="218071"/>
                </a:lnTo>
                <a:lnTo>
                  <a:pt x="455307" y="224561"/>
                </a:lnTo>
                <a:lnTo>
                  <a:pt x="439889" y="228422"/>
                </a:lnTo>
                <a:lnTo>
                  <a:pt x="422503" y="229704"/>
                </a:lnTo>
                <a:lnTo>
                  <a:pt x="399643" y="227330"/>
                </a:lnTo>
                <a:lnTo>
                  <a:pt x="380606" y="220218"/>
                </a:lnTo>
                <a:lnTo>
                  <a:pt x="365721" y="208419"/>
                </a:lnTo>
                <a:lnTo>
                  <a:pt x="355282" y="191973"/>
                </a:lnTo>
                <a:lnTo>
                  <a:pt x="537578" y="156591"/>
                </a:lnTo>
                <a:lnTo>
                  <a:pt x="542226" y="150469"/>
                </a:lnTo>
                <a:lnTo>
                  <a:pt x="542442" y="150177"/>
                </a:lnTo>
                <a:close/>
              </a:path>
              <a:path w="1256030" h="290195">
                <a:moveTo>
                  <a:pt x="987628" y="139611"/>
                </a:moveTo>
                <a:lnTo>
                  <a:pt x="979932" y="89433"/>
                </a:lnTo>
                <a:lnTo>
                  <a:pt x="958481" y="54470"/>
                </a:lnTo>
                <a:lnTo>
                  <a:pt x="925741" y="34010"/>
                </a:lnTo>
                <a:lnTo>
                  <a:pt x="884199" y="27343"/>
                </a:lnTo>
                <a:lnTo>
                  <a:pt x="856716" y="30187"/>
                </a:lnTo>
                <a:lnTo>
                  <a:pt x="831888" y="38379"/>
                </a:lnTo>
                <a:lnTo>
                  <a:pt x="810412" y="51435"/>
                </a:lnTo>
                <a:lnTo>
                  <a:pt x="792988" y="68859"/>
                </a:lnTo>
                <a:lnTo>
                  <a:pt x="777405" y="50634"/>
                </a:lnTo>
                <a:lnTo>
                  <a:pt x="757897" y="37668"/>
                </a:lnTo>
                <a:lnTo>
                  <a:pt x="735139" y="29921"/>
                </a:lnTo>
                <a:lnTo>
                  <a:pt x="709777" y="27343"/>
                </a:lnTo>
                <a:lnTo>
                  <a:pt x="686320" y="29451"/>
                </a:lnTo>
                <a:lnTo>
                  <a:pt x="664933" y="35725"/>
                </a:lnTo>
                <a:lnTo>
                  <a:pt x="646112" y="46050"/>
                </a:lnTo>
                <a:lnTo>
                  <a:pt x="630313" y="60375"/>
                </a:lnTo>
                <a:lnTo>
                  <a:pt x="630313" y="33782"/>
                </a:lnTo>
                <a:lnTo>
                  <a:pt x="627684" y="31127"/>
                </a:lnTo>
                <a:lnTo>
                  <a:pt x="563029" y="31127"/>
                </a:lnTo>
                <a:lnTo>
                  <a:pt x="560273" y="33896"/>
                </a:lnTo>
                <a:lnTo>
                  <a:pt x="560273" y="282194"/>
                </a:lnTo>
                <a:lnTo>
                  <a:pt x="562965" y="284899"/>
                </a:lnTo>
                <a:lnTo>
                  <a:pt x="630885" y="284899"/>
                </a:lnTo>
                <a:lnTo>
                  <a:pt x="633603" y="282168"/>
                </a:lnTo>
                <a:lnTo>
                  <a:pt x="633603" y="157543"/>
                </a:lnTo>
                <a:lnTo>
                  <a:pt x="637717" y="128041"/>
                </a:lnTo>
                <a:lnTo>
                  <a:pt x="649185" y="107302"/>
                </a:lnTo>
                <a:lnTo>
                  <a:pt x="666724" y="95059"/>
                </a:lnTo>
                <a:lnTo>
                  <a:pt x="689076" y="91033"/>
                </a:lnTo>
                <a:lnTo>
                  <a:pt x="709472" y="94615"/>
                </a:lnTo>
                <a:lnTo>
                  <a:pt x="724522" y="105600"/>
                </a:lnTo>
                <a:lnTo>
                  <a:pt x="733844" y="124256"/>
                </a:lnTo>
                <a:lnTo>
                  <a:pt x="737044" y="150939"/>
                </a:lnTo>
                <a:lnTo>
                  <a:pt x="737044" y="282155"/>
                </a:lnTo>
                <a:lnTo>
                  <a:pt x="739787" y="284899"/>
                </a:lnTo>
                <a:lnTo>
                  <a:pt x="807618" y="284899"/>
                </a:lnTo>
                <a:lnTo>
                  <a:pt x="810387" y="282130"/>
                </a:lnTo>
                <a:lnTo>
                  <a:pt x="810387" y="157543"/>
                </a:lnTo>
                <a:lnTo>
                  <a:pt x="814501" y="128041"/>
                </a:lnTo>
                <a:lnTo>
                  <a:pt x="826020" y="107302"/>
                </a:lnTo>
                <a:lnTo>
                  <a:pt x="843711" y="95059"/>
                </a:lnTo>
                <a:lnTo>
                  <a:pt x="866330" y="91033"/>
                </a:lnTo>
                <a:lnTo>
                  <a:pt x="886320" y="94615"/>
                </a:lnTo>
                <a:lnTo>
                  <a:pt x="901420" y="105600"/>
                </a:lnTo>
                <a:lnTo>
                  <a:pt x="910958" y="124256"/>
                </a:lnTo>
                <a:lnTo>
                  <a:pt x="914285" y="150939"/>
                </a:lnTo>
                <a:lnTo>
                  <a:pt x="914285" y="282206"/>
                </a:lnTo>
                <a:lnTo>
                  <a:pt x="916965" y="284899"/>
                </a:lnTo>
                <a:lnTo>
                  <a:pt x="984999" y="284899"/>
                </a:lnTo>
                <a:lnTo>
                  <a:pt x="987628" y="282257"/>
                </a:lnTo>
                <a:lnTo>
                  <a:pt x="987628" y="139611"/>
                </a:lnTo>
                <a:close/>
              </a:path>
              <a:path w="1256030" h="290195">
                <a:moveTo>
                  <a:pt x="1255903" y="43421"/>
                </a:moveTo>
                <a:lnTo>
                  <a:pt x="1253286" y="40805"/>
                </a:lnTo>
                <a:lnTo>
                  <a:pt x="1196174" y="40805"/>
                </a:lnTo>
                <a:lnTo>
                  <a:pt x="1193622" y="43421"/>
                </a:lnTo>
                <a:lnTo>
                  <a:pt x="1193622" y="66078"/>
                </a:lnTo>
                <a:lnTo>
                  <a:pt x="1191907" y="64643"/>
                </a:lnTo>
                <a:lnTo>
                  <a:pt x="1191907" y="162725"/>
                </a:lnTo>
                <a:lnTo>
                  <a:pt x="1187094" y="188353"/>
                </a:lnTo>
                <a:lnTo>
                  <a:pt x="1173975" y="209283"/>
                </a:lnTo>
                <a:lnTo>
                  <a:pt x="1154506" y="223405"/>
                </a:lnTo>
                <a:lnTo>
                  <a:pt x="1130681" y="228574"/>
                </a:lnTo>
                <a:lnTo>
                  <a:pt x="1106843" y="223405"/>
                </a:lnTo>
                <a:lnTo>
                  <a:pt x="1087374" y="209283"/>
                </a:lnTo>
                <a:lnTo>
                  <a:pt x="1074254" y="188353"/>
                </a:lnTo>
                <a:lnTo>
                  <a:pt x="1069441" y="162725"/>
                </a:lnTo>
                <a:lnTo>
                  <a:pt x="1074254" y="137096"/>
                </a:lnTo>
                <a:lnTo>
                  <a:pt x="1106843" y="102044"/>
                </a:lnTo>
                <a:lnTo>
                  <a:pt x="1154506" y="102044"/>
                </a:lnTo>
                <a:lnTo>
                  <a:pt x="1187094" y="137096"/>
                </a:lnTo>
                <a:lnTo>
                  <a:pt x="1191907" y="162725"/>
                </a:lnTo>
                <a:lnTo>
                  <a:pt x="1191907" y="64643"/>
                </a:lnTo>
                <a:lnTo>
                  <a:pt x="1179055" y="53784"/>
                </a:lnTo>
                <a:lnTo>
                  <a:pt x="1162773" y="43586"/>
                </a:lnTo>
                <a:lnTo>
                  <a:pt x="1143863" y="37007"/>
                </a:lnTo>
                <a:lnTo>
                  <a:pt x="1121435" y="35572"/>
                </a:lnTo>
                <a:lnTo>
                  <a:pt x="1072743" y="47459"/>
                </a:lnTo>
                <a:lnTo>
                  <a:pt x="1036269" y="74053"/>
                </a:lnTo>
                <a:lnTo>
                  <a:pt x="1013383" y="112572"/>
                </a:lnTo>
                <a:lnTo>
                  <a:pt x="1005459" y="160286"/>
                </a:lnTo>
                <a:lnTo>
                  <a:pt x="1013396" y="210667"/>
                </a:lnTo>
                <a:lnTo>
                  <a:pt x="1036408" y="251955"/>
                </a:lnTo>
                <a:lnTo>
                  <a:pt x="1073302" y="279844"/>
                </a:lnTo>
                <a:lnTo>
                  <a:pt x="1122857" y="290093"/>
                </a:lnTo>
                <a:lnTo>
                  <a:pt x="1146644" y="288328"/>
                </a:lnTo>
                <a:lnTo>
                  <a:pt x="1165174" y="282549"/>
                </a:lnTo>
                <a:lnTo>
                  <a:pt x="1180223" y="272059"/>
                </a:lnTo>
                <a:lnTo>
                  <a:pt x="1193622" y="256108"/>
                </a:lnTo>
                <a:lnTo>
                  <a:pt x="1193647" y="282549"/>
                </a:lnTo>
                <a:lnTo>
                  <a:pt x="1195044" y="287655"/>
                </a:lnTo>
                <a:lnTo>
                  <a:pt x="1195171" y="288112"/>
                </a:lnTo>
                <a:lnTo>
                  <a:pt x="1201813" y="287655"/>
                </a:lnTo>
                <a:lnTo>
                  <a:pt x="1253045" y="287655"/>
                </a:lnTo>
                <a:lnTo>
                  <a:pt x="1255903" y="284797"/>
                </a:lnTo>
                <a:lnTo>
                  <a:pt x="1255903" y="256108"/>
                </a:lnTo>
                <a:lnTo>
                  <a:pt x="1255903" y="228574"/>
                </a:lnTo>
                <a:lnTo>
                  <a:pt x="1255903" y="96875"/>
                </a:lnTo>
                <a:lnTo>
                  <a:pt x="1255903" y="66078"/>
                </a:lnTo>
                <a:lnTo>
                  <a:pt x="1255903" y="43421"/>
                </a:lnTo>
                <a:close/>
              </a:path>
            </a:pathLst>
          </a:custGeom>
          <a:solidFill>
            <a:srgbClr val="0F3D8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">
            <a:extLst>
              <a:ext uri="{FF2B5EF4-FFF2-40B4-BE49-F238E27FC236}">
                <a16:creationId xmlns:a16="http://schemas.microsoft.com/office/drawing/2014/main" id="{E252C2CB-92AD-B4D8-F548-E70EAFDDD3E6}"/>
              </a:ext>
            </a:extLst>
          </p:cNvPr>
          <p:cNvPicPr/>
          <p:nvPr userDrawn="1"/>
        </p:nvPicPr>
        <p:blipFill>
          <a:blip r:embed="rId8" cstate="print"/>
          <a:stretch>
            <a:fillRect/>
          </a:stretch>
        </p:blipFill>
        <p:spPr>
          <a:xfrm>
            <a:off x="15191145" y="9724663"/>
            <a:ext cx="627069" cy="769620"/>
          </a:xfrm>
          <a:prstGeom prst="rect">
            <a:avLst/>
          </a:prstGeom>
        </p:spPr>
      </p:pic>
      <p:pic>
        <p:nvPicPr>
          <p:cNvPr id="41" name="object 5">
            <a:extLst>
              <a:ext uri="{FF2B5EF4-FFF2-40B4-BE49-F238E27FC236}">
                <a16:creationId xmlns:a16="http://schemas.microsoft.com/office/drawing/2014/main" id="{37206082-911F-D83E-6E44-BACD2AAC5A80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7574138" y="10200883"/>
            <a:ext cx="1422524" cy="208867"/>
          </a:xfrm>
          <a:prstGeom prst="rect">
            <a:avLst/>
          </a:prstGeom>
        </p:spPr>
      </p:pic>
      <p:sp>
        <p:nvSpPr>
          <p:cNvPr id="42" name="object 6">
            <a:extLst>
              <a:ext uri="{FF2B5EF4-FFF2-40B4-BE49-F238E27FC236}">
                <a16:creationId xmlns:a16="http://schemas.microsoft.com/office/drawing/2014/main" id="{9509F1F5-0BB6-542D-D009-BEEB042DFCEE}"/>
              </a:ext>
            </a:extLst>
          </p:cNvPr>
          <p:cNvSpPr/>
          <p:nvPr userDrawn="1"/>
        </p:nvSpPr>
        <p:spPr>
          <a:xfrm>
            <a:off x="17583137" y="9843179"/>
            <a:ext cx="1559560" cy="287655"/>
          </a:xfrm>
          <a:custGeom>
            <a:avLst/>
            <a:gdLst/>
            <a:ahLst/>
            <a:cxnLst/>
            <a:rect l="l" t="t" r="r" b="b"/>
            <a:pathLst>
              <a:path w="1559559" h="287654">
                <a:moveTo>
                  <a:pt x="245389" y="103035"/>
                </a:moveTo>
                <a:lnTo>
                  <a:pt x="236816" y="60071"/>
                </a:lnTo>
                <a:lnTo>
                  <a:pt x="231889" y="53543"/>
                </a:lnTo>
                <a:lnTo>
                  <a:pt x="212293" y="27635"/>
                </a:lnTo>
                <a:lnTo>
                  <a:pt x="179095" y="10058"/>
                </a:lnTo>
                <a:lnTo>
                  <a:pt x="179095" y="103035"/>
                </a:lnTo>
                <a:lnTo>
                  <a:pt x="175310" y="123710"/>
                </a:lnTo>
                <a:lnTo>
                  <a:pt x="163982" y="139128"/>
                </a:lnTo>
                <a:lnTo>
                  <a:pt x="145148" y="148780"/>
                </a:lnTo>
                <a:lnTo>
                  <a:pt x="118846" y="152107"/>
                </a:lnTo>
                <a:lnTo>
                  <a:pt x="65493" y="152107"/>
                </a:lnTo>
                <a:lnTo>
                  <a:pt x="65493" y="53543"/>
                </a:lnTo>
                <a:lnTo>
                  <a:pt x="118846" y="53543"/>
                </a:lnTo>
                <a:lnTo>
                  <a:pt x="145148" y="56883"/>
                </a:lnTo>
                <a:lnTo>
                  <a:pt x="163982" y="66573"/>
                </a:lnTo>
                <a:lnTo>
                  <a:pt x="175310" y="82118"/>
                </a:lnTo>
                <a:lnTo>
                  <a:pt x="179095" y="103035"/>
                </a:lnTo>
                <a:lnTo>
                  <a:pt x="179095" y="10058"/>
                </a:lnTo>
                <a:lnTo>
                  <a:pt x="173596" y="7137"/>
                </a:lnTo>
                <a:lnTo>
                  <a:pt x="122491" y="0"/>
                </a:lnTo>
                <a:lnTo>
                  <a:pt x="0" y="0"/>
                </a:lnTo>
                <a:lnTo>
                  <a:pt x="0" y="283933"/>
                </a:lnTo>
                <a:lnTo>
                  <a:pt x="65493" y="283933"/>
                </a:lnTo>
                <a:lnTo>
                  <a:pt x="65493" y="205651"/>
                </a:lnTo>
                <a:lnTo>
                  <a:pt x="122491" y="205651"/>
                </a:lnTo>
                <a:lnTo>
                  <a:pt x="173596" y="198513"/>
                </a:lnTo>
                <a:lnTo>
                  <a:pt x="212293" y="178066"/>
                </a:lnTo>
                <a:lnTo>
                  <a:pt x="232003" y="152107"/>
                </a:lnTo>
                <a:lnTo>
                  <a:pt x="236816" y="145757"/>
                </a:lnTo>
                <a:lnTo>
                  <a:pt x="245389" y="103035"/>
                </a:lnTo>
                <a:close/>
              </a:path>
              <a:path w="1559559" h="287654">
                <a:moveTo>
                  <a:pt x="399478" y="62471"/>
                </a:moveTo>
                <a:lnTo>
                  <a:pt x="375793" y="64516"/>
                </a:lnTo>
                <a:lnTo>
                  <a:pt x="355257" y="70586"/>
                </a:lnTo>
                <a:lnTo>
                  <a:pt x="338137" y="80606"/>
                </a:lnTo>
                <a:lnTo>
                  <a:pt x="324688" y="94513"/>
                </a:lnTo>
                <a:lnTo>
                  <a:pt x="324688" y="65722"/>
                </a:lnTo>
                <a:lnTo>
                  <a:pt x="264452" y="65722"/>
                </a:lnTo>
                <a:lnTo>
                  <a:pt x="264452" y="283933"/>
                </a:lnTo>
                <a:lnTo>
                  <a:pt x="327520" y="283933"/>
                </a:lnTo>
                <a:lnTo>
                  <a:pt x="327520" y="180911"/>
                </a:lnTo>
                <a:lnTo>
                  <a:pt x="331660" y="153771"/>
                </a:lnTo>
                <a:lnTo>
                  <a:pt x="343382" y="134823"/>
                </a:lnTo>
                <a:lnTo>
                  <a:pt x="361619" y="123698"/>
                </a:lnTo>
                <a:lnTo>
                  <a:pt x="385318" y="120065"/>
                </a:lnTo>
                <a:lnTo>
                  <a:pt x="390182" y="120065"/>
                </a:lnTo>
                <a:lnTo>
                  <a:pt x="399478" y="120878"/>
                </a:lnTo>
                <a:lnTo>
                  <a:pt x="399478" y="62471"/>
                </a:lnTo>
                <a:close/>
              </a:path>
              <a:path w="1559559" h="287654">
                <a:moveTo>
                  <a:pt x="634822" y="174815"/>
                </a:moveTo>
                <a:lnTo>
                  <a:pt x="625906" y="129552"/>
                </a:lnTo>
                <a:lnTo>
                  <a:pt x="615327" y="114388"/>
                </a:lnTo>
                <a:lnTo>
                  <a:pt x="601103" y="94005"/>
                </a:lnTo>
                <a:lnTo>
                  <a:pt x="570928" y="75463"/>
                </a:lnTo>
                <a:lnTo>
                  <a:pt x="570928" y="174815"/>
                </a:lnTo>
                <a:lnTo>
                  <a:pt x="566712" y="200177"/>
                </a:lnTo>
                <a:lnTo>
                  <a:pt x="555066" y="219189"/>
                </a:lnTo>
                <a:lnTo>
                  <a:pt x="537514" y="231127"/>
                </a:lnTo>
                <a:lnTo>
                  <a:pt x="515556" y="235254"/>
                </a:lnTo>
                <a:lnTo>
                  <a:pt x="493534" y="231127"/>
                </a:lnTo>
                <a:lnTo>
                  <a:pt x="475830" y="219189"/>
                </a:lnTo>
                <a:lnTo>
                  <a:pt x="464045" y="200177"/>
                </a:lnTo>
                <a:lnTo>
                  <a:pt x="459765" y="174815"/>
                </a:lnTo>
                <a:lnTo>
                  <a:pt x="464045" y="149466"/>
                </a:lnTo>
                <a:lnTo>
                  <a:pt x="475830" y="130454"/>
                </a:lnTo>
                <a:lnTo>
                  <a:pt x="493534" y="118529"/>
                </a:lnTo>
                <a:lnTo>
                  <a:pt x="515556" y="114388"/>
                </a:lnTo>
                <a:lnTo>
                  <a:pt x="537514" y="118529"/>
                </a:lnTo>
                <a:lnTo>
                  <a:pt x="555066" y="130454"/>
                </a:lnTo>
                <a:lnTo>
                  <a:pt x="566712" y="149466"/>
                </a:lnTo>
                <a:lnTo>
                  <a:pt x="570928" y="174815"/>
                </a:lnTo>
                <a:lnTo>
                  <a:pt x="570928" y="75463"/>
                </a:lnTo>
                <a:lnTo>
                  <a:pt x="563346" y="70789"/>
                </a:lnTo>
                <a:lnTo>
                  <a:pt x="515556" y="62471"/>
                </a:lnTo>
                <a:lnTo>
                  <a:pt x="467690" y="70789"/>
                </a:lnTo>
                <a:lnTo>
                  <a:pt x="429793" y="94005"/>
                </a:lnTo>
                <a:lnTo>
                  <a:pt x="404863" y="129552"/>
                </a:lnTo>
                <a:lnTo>
                  <a:pt x="395897" y="174815"/>
                </a:lnTo>
                <a:lnTo>
                  <a:pt x="404863" y="220103"/>
                </a:lnTo>
                <a:lnTo>
                  <a:pt x="429793" y="255651"/>
                </a:lnTo>
                <a:lnTo>
                  <a:pt x="467690" y="278866"/>
                </a:lnTo>
                <a:lnTo>
                  <a:pt x="515556" y="287185"/>
                </a:lnTo>
                <a:lnTo>
                  <a:pt x="563346" y="278866"/>
                </a:lnTo>
                <a:lnTo>
                  <a:pt x="601103" y="255651"/>
                </a:lnTo>
                <a:lnTo>
                  <a:pt x="615327" y="235254"/>
                </a:lnTo>
                <a:lnTo>
                  <a:pt x="625906" y="220103"/>
                </a:lnTo>
                <a:lnTo>
                  <a:pt x="634822" y="174815"/>
                </a:lnTo>
                <a:close/>
              </a:path>
              <a:path w="1559559" h="287654">
                <a:moveTo>
                  <a:pt x="866508" y="172796"/>
                </a:moveTo>
                <a:lnTo>
                  <a:pt x="857427" y="126123"/>
                </a:lnTo>
                <a:lnTo>
                  <a:pt x="833208" y="91465"/>
                </a:lnTo>
                <a:lnTo>
                  <a:pt x="805472" y="74688"/>
                </a:lnTo>
                <a:lnTo>
                  <a:pt x="805472" y="147650"/>
                </a:lnTo>
                <a:lnTo>
                  <a:pt x="699541" y="168338"/>
                </a:lnTo>
                <a:lnTo>
                  <a:pt x="704151" y="143700"/>
                </a:lnTo>
                <a:lnTo>
                  <a:pt x="715467" y="125488"/>
                </a:lnTo>
                <a:lnTo>
                  <a:pt x="732459" y="114198"/>
                </a:lnTo>
                <a:lnTo>
                  <a:pt x="754126" y="110324"/>
                </a:lnTo>
                <a:lnTo>
                  <a:pt x="772388" y="113017"/>
                </a:lnTo>
                <a:lnTo>
                  <a:pt x="787374" y="120624"/>
                </a:lnTo>
                <a:lnTo>
                  <a:pt x="798588" y="132410"/>
                </a:lnTo>
                <a:lnTo>
                  <a:pt x="805472" y="147650"/>
                </a:lnTo>
                <a:lnTo>
                  <a:pt x="805472" y="74688"/>
                </a:lnTo>
                <a:lnTo>
                  <a:pt x="797560" y="69888"/>
                </a:lnTo>
                <a:lnTo>
                  <a:pt x="754126" y="62458"/>
                </a:lnTo>
                <a:lnTo>
                  <a:pt x="707618" y="70840"/>
                </a:lnTo>
                <a:lnTo>
                  <a:pt x="670750" y="94157"/>
                </a:lnTo>
                <a:lnTo>
                  <a:pt x="646442" y="129717"/>
                </a:lnTo>
                <a:lnTo>
                  <a:pt x="637692" y="174828"/>
                </a:lnTo>
                <a:lnTo>
                  <a:pt x="646506" y="219760"/>
                </a:lnTo>
                <a:lnTo>
                  <a:pt x="671550" y="255346"/>
                </a:lnTo>
                <a:lnTo>
                  <a:pt x="710692" y="278752"/>
                </a:lnTo>
                <a:lnTo>
                  <a:pt x="761809" y="287185"/>
                </a:lnTo>
                <a:lnTo>
                  <a:pt x="789533" y="284911"/>
                </a:lnTo>
                <a:lnTo>
                  <a:pt x="813803" y="278206"/>
                </a:lnTo>
                <a:lnTo>
                  <a:pt x="834517" y="267157"/>
                </a:lnTo>
                <a:lnTo>
                  <a:pt x="851560" y="251891"/>
                </a:lnTo>
                <a:lnTo>
                  <a:pt x="837387" y="236474"/>
                </a:lnTo>
                <a:lnTo>
                  <a:pt x="818007" y="215392"/>
                </a:lnTo>
                <a:lnTo>
                  <a:pt x="806399" y="224675"/>
                </a:lnTo>
                <a:lnTo>
                  <a:pt x="793737" y="231254"/>
                </a:lnTo>
                <a:lnTo>
                  <a:pt x="779564" y="235178"/>
                </a:lnTo>
                <a:lnTo>
                  <a:pt x="763422" y="236474"/>
                </a:lnTo>
                <a:lnTo>
                  <a:pt x="743762" y="234429"/>
                </a:lnTo>
                <a:lnTo>
                  <a:pt x="727392" y="228320"/>
                </a:lnTo>
                <a:lnTo>
                  <a:pt x="714590" y="218173"/>
                </a:lnTo>
                <a:lnTo>
                  <a:pt x="705612" y="204025"/>
                </a:lnTo>
                <a:lnTo>
                  <a:pt x="866508" y="172796"/>
                </a:lnTo>
                <a:close/>
              </a:path>
              <a:path w="1559559" h="287654">
                <a:moveTo>
                  <a:pt x="1089723" y="283933"/>
                </a:moveTo>
                <a:lnTo>
                  <a:pt x="1005636" y="172389"/>
                </a:lnTo>
                <a:lnTo>
                  <a:pt x="1086497" y="65709"/>
                </a:lnTo>
                <a:lnTo>
                  <a:pt x="1019378" y="65709"/>
                </a:lnTo>
                <a:lnTo>
                  <a:pt x="972070" y="129400"/>
                </a:lnTo>
                <a:lnTo>
                  <a:pt x="925995" y="65709"/>
                </a:lnTo>
                <a:lnTo>
                  <a:pt x="855243" y="65709"/>
                </a:lnTo>
                <a:lnTo>
                  <a:pt x="936104" y="174015"/>
                </a:lnTo>
                <a:lnTo>
                  <a:pt x="852411" y="283933"/>
                </a:lnTo>
                <a:lnTo>
                  <a:pt x="921143" y="283933"/>
                </a:lnTo>
                <a:lnTo>
                  <a:pt x="970470" y="217004"/>
                </a:lnTo>
                <a:lnTo>
                  <a:pt x="1018171" y="283933"/>
                </a:lnTo>
                <a:lnTo>
                  <a:pt x="1089723" y="283933"/>
                </a:lnTo>
                <a:close/>
              </a:path>
              <a:path w="1559559" h="287654">
                <a:moveTo>
                  <a:pt x="1311325" y="65709"/>
                </a:moveTo>
                <a:lnTo>
                  <a:pt x="1249464" y="65709"/>
                </a:lnTo>
                <a:lnTo>
                  <a:pt x="1249464" y="174815"/>
                </a:lnTo>
                <a:lnTo>
                  <a:pt x="1245184" y="200177"/>
                </a:lnTo>
                <a:lnTo>
                  <a:pt x="1233449" y="219189"/>
                </a:lnTo>
                <a:lnTo>
                  <a:pt x="1215872" y="231127"/>
                </a:lnTo>
                <a:lnTo>
                  <a:pt x="1194079" y="235254"/>
                </a:lnTo>
                <a:lnTo>
                  <a:pt x="1172057" y="231127"/>
                </a:lnTo>
                <a:lnTo>
                  <a:pt x="1154366" y="219189"/>
                </a:lnTo>
                <a:lnTo>
                  <a:pt x="1142580" y="200177"/>
                </a:lnTo>
                <a:lnTo>
                  <a:pt x="1138288" y="174815"/>
                </a:lnTo>
                <a:lnTo>
                  <a:pt x="1142580" y="149466"/>
                </a:lnTo>
                <a:lnTo>
                  <a:pt x="1154366" y="130467"/>
                </a:lnTo>
                <a:lnTo>
                  <a:pt x="1172057" y="118529"/>
                </a:lnTo>
                <a:lnTo>
                  <a:pt x="1194079" y="114388"/>
                </a:lnTo>
                <a:lnTo>
                  <a:pt x="1215872" y="118529"/>
                </a:lnTo>
                <a:lnTo>
                  <a:pt x="1233449" y="130467"/>
                </a:lnTo>
                <a:lnTo>
                  <a:pt x="1245184" y="149466"/>
                </a:lnTo>
                <a:lnTo>
                  <a:pt x="1249464" y="174815"/>
                </a:lnTo>
                <a:lnTo>
                  <a:pt x="1249464" y="65709"/>
                </a:lnTo>
                <a:lnTo>
                  <a:pt x="1248257" y="65709"/>
                </a:lnTo>
                <a:lnTo>
                  <a:pt x="1248257" y="88836"/>
                </a:lnTo>
                <a:lnTo>
                  <a:pt x="1235189" y="77190"/>
                </a:lnTo>
                <a:lnTo>
                  <a:pt x="1219809" y="68961"/>
                </a:lnTo>
                <a:lnTo>
                  <a:pt x="1202372" y="64084"/>
                </a:lnTo>
                <a:lnTo>
                  <a:pt x="1183157" y="62471"/>
                </a:lnTo>
                <a:lnTo>
                  <a:pt x="1140244" y="70383"/>
                </a:lnTo>
                <a:lnTo>
                  <a:pt x="1105738" y="92938"/>
                </a:lnTo>
                <a:lnTo>
                  <a:pt x="1082763" y="128346"/>
                </a:lnTo>
                <a:lnTo>
                  <a:pt x="1074407" y="174815"/>
                </a:lnTo>
                <a:lnTo>
                  <a:pt x="1082763" y="221297"/>
                </a:lnTo>
                <a:lnTo>
                  <a:pt x="1105738" y="256705"/>
                </a:lnTo>
                <a:lnTo>
                  <a:pt x="1140244" y="279273"/>
                </a:lnTo>
                <a:lnTo>
                  <a:pt x="1183157" y="287185"/>
                </a:lnTo>
                <a:lnTo>
                  <a:pt x="1203833" y="285432"/>
                </a:lnTo>
                <a:lnTo>
                  <a:pt x="1222121" y="280136"/>
                </a:lnTo>
                <a:lnTo>
                  <a:pt x="1237907" y="271272"/>
                </a:lnTo>
                <a:lnTo>
                  <a:pt x="1251089" y="258787"/>
                </a:lnTo>
                <a:lnTo>
                  <a:pt x="1251089" y="283933"/>
                </a:lnTo>
                <a:lnTo>
                  <a:pt x="1311325" y="283933"/>
                </a:lnTo>
                <a:lnTo>
                  <a:pt x="1311325" y="258787"/>
                </a:lnTo>
                <a:lnTo>
                  <a:pt x="1311325" y="235254"/>
                </a:lnTo>
                <a:lnTo>
                  <a:pt x="1311325" y="114388"/>
                </a:lnTo>
                <a:lnTo>
                  <a:pt x="1311325" y="88836"/>
                </a:lnTo>
                <a:lnTo>
                  <a:pt x="1311325" y="65709"/>
                </a:lnTo>
                <a:close/>
              </a:path>
              <a:path w="1559559" h="287654">
                <a:moveTo>
                  <a:pt x="1559191" y="172796"/>
                </a:moveTo>
                <a:lnTo>
                  <a:pt x="1550111" y="126123"/>
                </a:lnTo>
                <a:lnTo>
                  <a:pt x="1525892" y="91465"/>
                </a:lnTo>
                <a:lnTo>
                  <a:pt x="1498142" y="74676"/>
                </a:lnTo>
                <a:lnTo>
                  <a:pt x="1498142" y="147650"/>
                </a:lnTo>
                <a:lnTo>
                  <a:pt x="1392224" y="168338"/>
                </a:lnTo>
                <a:lnTo>
                  <a:pt x="1396834" y="143700"/>
                </a:lnTo>
                <a:lnTo>
                  <a:pt x="1408150" y="125488"/>
                </a:lnTo>
                <a:lnTo>
                  <a:pt x="1425143" y="114198"/>
                </a:lnTo>
                <a:lnTo>
                  <a:pt x="1446809" y="110324"/>
                </a:lnTo>
                <a:lnTo>
                  <a:pt x="1465072" y="113017"/>
                </a:lnTo>
                <a:lnTo>
                  <a:pt x="1480058" y="120624"/>
                </a:lnTo>
                <a:lnTo>
                  <a:pt x="1491259" y="132410"/>
                </a:lnTo>
                <a:lnTo>
                  <a:pt x="1498142" y="147650"/>
                </a:lnTo>
                <a:lnTo>
                  <a:pt x="1498142" y="74676"/>
                </a:lnTo>
                <a:lnTo>
                  <a:pt x="1490230" y="69888"/>
                </a:lnTo>
                <a:lnTo>
                  <a:pt x="1446809" y="62458"/>
                </a:lnTo>
                <a:lnTo>
                  <a:pt x="1400302" y="70840"/>
                </a:lnTo>
                <a:lnTo>
                  <a:pt x="1363421" y="94157"/>
                </a:lnTo>
                <a:lnTo>
                  <a:pt x="1339126" y="129717"/>
                </a:lnTo>
                <a:lnTo>
                  <a:pt x="1330375" y="174828"/>
                </a:lnTo>
                <a:lnTo>
                  <a:pt x="1339189" y="219760"/>
                </a:lnTo>
                <a:lnTo>
                  <a:pt x="1364234" y="255346"/>
                </a:lnTo>
                <a:lnTo>
                  <a:pt x="1403375" y="278752"/>
                </a:lnTo>
                <a:lnTo>
                  <a:pt x="1454480" y="287185"/>
                </a:lnTo>
                <a:lnTo>
                  <a:pt x="1482204" y="284911"/>
                </a:lnTo>
                <a:lnTo>
                  <a:pt x="1506486" y="278206"/>
                </a:lnTo>
                <a:lnTo>
                  <a:pt x="1527200" y="267157"/>
                </a:lnTo>
                <a:lnTo>
                  <a:pt x="1544243" y="251891"/>
                </a:lnTo>
                <a:lnTo>
                  <a:pt x="1530070" y="236474"/>
                </a:lnTo>
                <a:lnTo>
                  <a:pt x="1510677" y="215392"/>
                </a:lnTo>
                <a:lnTo>
                  <a:pt x="1499082" y="224675"/>
                </a:lnTo>
                <a:lnTo>
                  <a:pt x="1486420" y="231254"/>
                </a:lnTo>
                <a:lnTo>
                  <a:pt x="1472247" y="235178"/>
                </a:lnTo>
                <a:lnTo>
                  <a:pt x="1456105" y="236474"/>
                </a:lnTo>
                <a:lnTo>
                  <a:pt x="1436446" y="234429"/>
                </a:lnTo>
                <a:lnTo>
                  <a:pt x="1420075" y="228320"/>
                </a:lnTo>
                <a:lnTo>
                  <a:pt x="1407274" y="218173"/>
                </a:lnTo>
                <a:lnTo>
                  <a:pt x="1398295" y="204025"/>
                </a:lnTo>
                <a:lnTo>
                  <a:pt x="1559191" y="172796"/>
                </a:lnTo>
                <a:close/>
              </a:path>
            </a:pathLst>
          </a:custGeom>
          <a:solidFill>
            <a:srgbClr val="0F3D8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7">
            <a:extLst>
              <a:ext uri="{FF2B5EF4-FFF2-40B4-BE49-F238E27FC236}">
                <a16:creationId xmlns:a16="http://schemas.microsoft.com/office/drawing/2014/main" id="{17F3EE48-8EED-DED0-5BF7-D02E3A1C4B97}"/>
              </a:ext>
            </a:extLst>
          </p:cNvPr>
          <p:cNvSpPr/>
          <p:nvPr userDrawn="1"/>
        </p:nvSpPr>
        <p:spPr>
          <a:xfrm>
            <a:off x="17360864" y="9673244"/>
            <a:ext cx="37465" cy="907415"/>
          </a:xfrm>
          <a:custGeom>
            <a:avLst/>
            <a:gdLst/>
            <a:ahLst/>
            <a:cxnLst/>
            <a:rect l="l" t="t" r="r" b="b"/>
            <a:pathLst>
              <a:path w="37465" h="907415">
                <a:moveTo>
                  <a:pt x="36993" y="0"/>
                </a:moveTo>
                <a:lnTo>
                  <a:pt x="0" y="0"/>
                </a:lnTo>
                <a:lnTo>
                  <a:pt x="0" y="907270"/>
                </a:lnTo>
                <a:lnTo>
                  <a:pt x="36993" y="907270"/>
                </a:lnTo>
                <a:lnTo>
                  <a:pt x="36993" y="0"/>
                </a:lnTo>
                <a:close/>
              </a:path>
            </a:pathLst>
          </a:custGeom>
          <a:solidFill>
            <a:srgbClr val="0F3D8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18">
            <a:extLst>
              <a:ext uri="{FF2B5EF4-FFF2-40B4-BE49-F238E27FC236}">
                <a16:creationId xmlns:a16="http://schemas.microsoft.com/office/drawing/2014/main" id="{7812312F-4C36-2121-6252-5D932AE671FC}"/>
              </a:ext>
            </a:extLst>
          </p:cNvPr>
          <p:cNvSpPr/>
          <p:nvPr userDrawn="1"/>
        </p:nvSpPr>
        <p:spPr>
          <a:xfrm>
            <a:off x="0" y="0"/>
            <a:ext cx="1454785" cy="11308715"/>
          </a:xfrm>
          <a:custGeom>
            <a:avLst/>
            <a:gdLst/>
            <a:ahLst/>
            <a:cxnLst/>
            <a:rect l="l" t="t" r="r" b="b"/>
            <a:pathLst>
              <a:path w="1454785" h="11308715">
                <a:moveTo>
                  <a:pt x="1454615" y="0"/>
                </a:moveTo>
                <a:lnTo>
                  <a:pt x="0" y="0"/>
                </a:lnTo>
                <a:lnTo>
                  <a:pt x="0" y="11308556"/>
                </a:lnTo>
                <a:lnTo>
                  <a:pt x="1454615" y="11308556"/>
                </a:lnTo>
                <a:lnTo>
                  <a:pt x="1454615" y="0"/>
                </a:lnTo>
                <a:close/>
              </a:path>
            </a:pathLst>
          </a:custGeom>
          <a:solidFill>
            <a:srgbClr val="0F3D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19">
            <a:extLst>
              <a:ext uri="{FF2B5EF4-FFF2-40B4-BE49-F238E27FC236}">
                <a16:creationId xmlns:a16="http://schemas.microsoft.com/office/drawing/2014/main" id="{622A6499-234B-C0FA-2FE8-6F7BF1670FCB}"/>
              </a:ext>
            </a:extLst>
          </p:cNvPr>
          <p:cNvSpPr/>
          <p:nvPr userDrawn="1"/>
        </p:nvSpPr>
        <p:spPr>
          <a:xfrm>
            <a:off x="18667908" y="3028277"/>
            <a:ext cx="1436370" cy="5901055"/>
          </a:xfrm>
          <a:custGeom>
            <a:avLst/>
            <a:gdLst/>
            <a:ahLst/>
            <a:cxnLst/>
            <a:rect l="l" t="t" r="r" b="b"/>
            <a:pathLst>
              <a:path w="1436369" h="5901055">
                <a:moveTo>
                  <a:pt x="1436190" y="0"/>
                </a:moveTo>
                <a:lnTo>
                  <a:pt x="1355068" y="13840"/>
                </a:lnTo>
                <a:lnTo>
                  <a:pt x="1309849" y="23419"/>
                </a:lnTo>
                <a:lnTo>
                  <a:pt x="1265085" y="34199"/>
                </a:lnTo>
                <a:lnTo>
                  <a:pt x="1220795" y="46164"/>
                </a:lnTo>
                <a:lnTo>
                  <a:pt x="1176996" y="59294"/>
                </a:lnTo>
                <a:lnTo>
                  <a:pt x="1133707" y="73574"/>
                </a:lnTo>
                <a:lnTo>
                  <a:pt x="1090945" y="88984"/>
                </a:lnTo>
                <a:lnTo>
                  <a:pt x="1048727" y="105507"/>
                </a:lnTo>
                <a:lnTo>
                  <a:pt x="1007072" y="123125"/>
                </a:lnTo>
                <a:lnTo>
                  <a:pt x="965997" y="141821"/>
                </a:lnTo>
                <a:lnTo>
                  <a:pt x="925520" y="161576"/>
                </a:lnTo>
                <a:lnTo>
                  <a:pt x="885659" y="182374"/>
                </a:lnTo>
                <a:lnTo>
                  <a:pt x="846431" y="204195"/>
                </a:lnTo>
                <a:lnTo>
                  <a:pt x="807855" y="227023"/>
                </a:lnTo>
                <a:lnTo>
                  <a:pt x="769947" y="250840"/>
                </a:lnTo>
                <a:lnTo>
                  <a:pt x="732727" y="275628"/>
                </a:lnTo>
                <a:lnTo>
                  <a:pt x="696211" y="301369"/>
                </a:lnTo>
                <a:lnTo>
                  <a:pt x="660417" y="328045"/>
                </a:lnTo>
                <a:lnTo>
                  <a:pt x="625363" y="355639"/>
                </a:lnTo>
                <a:lnTo>
                  <a:pt x="591068" y="384133"/>
                </a:lnTo>
                <a:lnTo>
                  <a:pt x="557547" y="413509"/>
                </a:lnTo>
                <a:lnTo>
                  <a:pt x="524820" y="443749"/>
                </a:lnTo>
                <a:lnTo>
                  <a:pt x="492905" y="474836"/>
                </a:lnTo>
                <a:lnTo>
                  <a:pt x="461818" y="506752"/>
                </a:lnTo>
                <a:lnTo>
                  <a:pt x="431577" y="539479"/>
                </a:lnTo>
                <a:lnTo>
                  <a:pt x="402201" y="572999"/>
                </a:lnTo>
                <a:lnTo>
                  <a:pt x="373708" y="607295"/>
                </a:lnTo>
                <a:lnTo>
                  <a:pt x="346114" y="642348"/>
                </a:lnTo>
                <a:lnTo>
                  <a:pt x="319437" y="678142"/>
                </a:lnTo>
                <a:lnTo>
                  <a:pt x="293697" y="714658"/>
                </a:lnTo>
                <a:lnTo>
                  <a:pt x="268909" y="751879"/>
                </a:lnTo>
                <a:lnTo>
                  <a:pt x="245092" y="789786"/>
                </a:lnTo>
                <a:lnTo>
                  <a:pt x="222264" y="828362"/>
                </a:lnTo>
                <a:lnTo>
                  <a:pt x="200442" y="867590"/>
                </a:lnTo>
                <a:lnTo>
                  <a:pt x="179645" y="907451"/>
                </a:lnTo>
                <a:lnTo>
                  <a:pt x="159890" y="947928"/>
                </a:lnTo>
                <a:lnTo>
                  <a:pt x="141194" y="989003"/>
                </a:lnTo>
                <a:lnTo>
                  <a:pt x="123576" y="1030658"/>
                </a:lnTo>
                <a:lnTo>
                  <a:pt x="107053" y="1072876"/>
                </a:lnTo>
                <a:lnTo>
                  <a:pt x="91642" y="1115638"/>
                </a:lnTo>
                <a:lnTo>
                  <a:pt x="77363" y="1158928"/>
                </a:lnTo>
                <a:lnTo>
                  <a:pt x="64232" y="1202726"/>
                </a:lnTo>
                <a:lnTo>
                  <a:pt x="52268" y="1247016"/>
                </a:lnTo>
                <a:lnTo>
                  <a:pt x="41487" y="1291780"/>
                </a:lnTo>
                <a:lnTo>
                  <a:pt x="31909" y="1337000"/>
                </a:lnTo>
                <a:lnTo>
                  <a:pt x="23550" y="1382657"/>
                </a:lnTo>
                <a:lnTo>
                  <a:pt x="16428" y="1428736"/>
                </a:lnTo>
                <a:lnTo>
                  <a:pt x="10561" y="1475217"/>
                </a:lnTo>
                <a:lnTo>
                  <a:pt x="5967" y="1522082"/>
                </a:lnTo>
                <a:lnTo>
                  <a:pt x="2664" y="1569315"/>
                </a:lnTo>
                <a:lnTo>
                  <a:pt x="668" y="1616898"/>
                </a:lnTo>
                <a:lnTo>
                  <a:pt x="0" y="1664811"/>
                </a:lnTo>
                <a:lnTo>
                  <a:pt x="0" y="4235896"/>
                </a:lnTo>
                <a:lnTo>
                  <a:pt x="668" y="4283809"/>
                </a:lnTo>
                <a:lnTo>
                  <a:pt x="2664" y="4331392"/>
                </a:lnTo>
                <a:lnTo>
                  <a:pt x="5967" y="4378625"/>
                </a:lnTo>
                <a:lnTo>
                  <a:pt x="10561" y="4425490"/>
                </a:lnTo>
                <a:lnTo>
                  <a:pt x="16428" y="4471971"/>
                </a:lnTo>
                <a:lnTo>
                  <a:pt x="23550" y="4518050"/>
                </a:lnTo>
                <a:lnTo>
                  <a:pt x="31909" y="4563707"/>
                </a:lnTo>
                <a:lnTo>
                  <a:pt x="41487" y="4608927"/>
                </a:lnTo>
                <a:lnTo>
                  <a:pt x="52268" y="4653691"/>
                </a:lnTo>
                <a:lnTo>
                  <a:pt x="64232" y="4697981"/>
                </a:lnTo>
                <a:lnTo>
                  <a:pt x="77363" y="4741779"/>
                </a:lnTo>
                <a:lnTo>
                  <a:pt x="91642" y="4785069"/>
                </a:lnTo>
                <a:lnTo>
                  <a:pt x="107053" y="4827831"/>
                </a:lnTo>
                <a:lnTo>
                  <a:pt x="123576" y="4870049"/>
                </a:lnTo>
                <a:lnTo>
                  <a:pt x="141194" y="4911704"/>
                </a:lnTo>
                <a:lnTo>
                  <a:pt x="159890" y="4952779"/>
                </a:lnTo>
                <a:lnTo>
                  <a:pt x="179645" y="4993256"/>
                </a:lnTo>
                <a:lnTo>
                  <a:pt x="200442" y="5033117"/>
                </a:lnTo>
                <a:lnTo>
                  <a:pt x="222264" y="5072345"/>
                </a:lnTo>
                <a:lnTo>
                  <a:pt x="245092" y="5110921"/>
                </a:lnTo>
                <a:lnTo>
                  <a:pt x="268909" y="5148828"/>
                </a:lnTo>
                <a:lnTo>
                  <a:pt x="293697" y="5186049"/>
                </a:lnTo>
                <a:lnTo>
                  <a:pt x="319437" y="5222565"/>
                </a:lnTo>
                <a:lnTo>
                  <a:pt x="346114" y="5258359"/>
                </a:lnTo>
                <a:lnTo>
                  <a:pt x="373708" y="5293412"/>
                </a:lnTo>
                <a:lnTo>
                  <a:pt x="402201" y="5327708"/>
                </a:lnTo>
                <a:lnTo>
                  <a:pt x="431577" y="5361228"/>
                </a:lnTo>
                <a:lnTo>
                  <a:pt x="461818" y="5393955"/>
                </a:lnTo>
                <a:lnTo>
                  <a:pt x="492905" y="5425871"/>
                </a:lnTo>
                <a:lnTo>
                  <a:pt x="524820" y="5456958"/>
                </a:lnTo>
                <a:lnTo>
                  <a:pt x="557547" y="5487198"/>
                </a:lnTo>
                <a:lnTo>
                  <a:pt x="591068" y="5516574"/>
                </a:lnTo>
                <a:lnTo>
                  <a:pt x="625363" y="5545068"/>
                </a:lnTo>
                <a:lnTo>
                  <a:pt x="660417" y="5572662"/>
                </a:lnTo>
                <a:lnTo>
                  <a:pt x="696211" y="5599338"/>
                </a:lnTo>
                <a:lnTo>
                  <a:pt x="732727" y="5625079"/>
                </a:lnTo>
                <a:lnTo>
                  <a:pt x="769947" y="5649867"/>
                </a:lnTo>
                <a:lnTo>
                  <a:pt x="807855" y="5673684"/>
                </a:lnTo>
                <a:lnTo>
                  <a:pt x="846431" y="5696512"/>
                </a:lnTo>
                <a:lnTo>
                  <a:pt x="885659" y="5718333"/>
                </a:lnTo>
                <a:lnTo>
                  <a:pt x="925520" y="5739131"/>
                </a:lnTo>
                <a:lnTo>
                  <a:pt x="965997" y="5758886"/>
                </a:lnTo>
                <a:lnTo>
                  <a:pt x="1007072" y="5777582"/>
                </a:lnTo>
                <a:lnTo>
                  <a:pt x="1048727" y="5795200"/>
                </a:lnTo>
                <a:lnTo>
                  <a:pt x="1090945" y="5811723"/>
                </a:lnTo>
                <a:lnTo>
                  <a:pt x="1133707" y="5827133"/>
                </a:lnTo>
                <a:lnTo>
                  <a:pt x="1176996" y="5841413"/>
                </a:lnTo>
                <a:lnTo>
                  <a:pt x="1220795" y="5854543"/>
                </a:lnTo>
                <a:lnTo>
                  <a:pt x="1265085" y="5866508"/>
                </a:lnTo>
                <a:lnTo>
                  <a:pt x="1309849" y="5877288"/>
                </a:lnTo>
                <a:lnTo>
                  <a:pt x="1355068" y="5886867"/>
                </a:lnTo>
                <a:lnTo>
                  <a:pt x="1400726" y="5895226"/>
                </a:lnTo>
                <a:lnTo>
                  <a:pt x="1436190" y="5900708"/>
                </a:lnTo>
                <a:lnTo>
                  <a:pt x="1436190" y="0"/>
                </a:lnTo>
                <a:close/>
              </a:path>
            </a:pathLst>
          </a:custGeom>
          <a:solidFill>
            <a:srgbClr val="0F3D8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7" name="object 20">
            <a:extLst>
              <a:ext uri="{FF2B5EF4-FFF2-40B4-BE49-F238E27FC236}">
                <a16:creationId xmlns:a16="http://schemas.microsoft.com/office/drawing/2014/main" id="{27F466FA-9D7F-A336-96E2-A6C329476123}"/>
              </a:ext>
            </a:extLst>
          </p:cNvPr>
          <p:cNvGrpSpPr/>
          <p:nvPr userDrawn="1"/>
        </p:nvGrpSpPr>
        <p:grpSpPr>
          <a:xfrm>
            <a:off x="16376650" y="662093"/>
            <a:ext cx="2706400" cy="1593832"/>
            <a:chOff x="16047750" y="662092"/>
            <a:chExt cx="3035300" cy="1787525"/>
          </a:xfrm>
        </p:grpSpPr>
        <p:sp>
          <p:nvSpPr>
            <p:cNvPr id="48" name="object 21">
              <a:extLst>
                <a:ext uri="{FF2B5EF4-FFF2-40B4-BE49-F238E27FC236}">
                  <a16:creationId xmlns:a16="http://schemas.microsoft.com/office/drawing/2014/main" id="{C6C3670C-641F-97ED-F811-C485166B6B0A}"/>
                </a:ext>
              </a:extLst>
            </p:cNvPr>
            <p:cNvSpPr/>
            <p:nvPr/>
          </p:nvSpPr>
          <p:spPr>
            <a:xfrm>
              <a:off x="16628472" y="1816923"/>
              <a:ext cx="382905" cy="565150"/>
            </a:xfrm>
            <a:custGeom>
              <a:avLst/>
              <a:gdLst/>
              <a:ahLst/>
              <a:cxnLst/>
              <a:rect l="l" t="t" r="r" b="b"/>
              <a:pathLst>
                <a:path w="382905" h="565150">
                  <a:moveTo>
                    <a:pt x="191449" y="0"/>
                  </a:moveTo>
                  <a:lnTo>
                    <a:pt x="146572" y="4316"/>
                  </a:lnTo>
                  <a:lnTo>
                    <a:pt x="107683" y="17265"/>
                  </a:lnTo>
                  <a:lnTo>
                    <a:pt x="74781" y="38842"/>
                  </a:lnTo>
                  <a:lnTo>
                    <a:pt x="47862" y="69045"/>
                  </a:lnTo>
                  <a:lnTo>
                    <a:pt x="26924" y="108276"/>
                  </a:lnTo>
                  <a:lnTo>
                    <a:pt x="11966" y="156924"/>
                  </a:lnTo>
                  <a:lnTo>
                    <a:pt x="2991" y="214984"/>
                  </a:lnTo>
                  <a:lnTo>
                    <a:pt x="0" y="282452"/>
                  </a:lnTo>
                  <a:lnTo>
                    <a:pt x="2991" y="350253"/>
                  </a:lnTo>
                  <a:lnTo>
                    <a:pt x="11966" y="408484"/>
                  </a:lnTo>
                  <a:lnTo>
                    <a:pt x="26924" y="457151"/>
                  </a:lnTo>
                  <a:lnTo>
                    <a:pt x="47862" y="496257"/>
                  </a:lnTo>
                  <a:lnTo>
                    <a:pt x="74781" y="526296"/>
                  </a:lnTo>
                  <a:lnTo>
                    <a:pt x="107683" y="547747"/>
                  </a:lnTo>
                  <a:lnTo>
                    <a:pt x="146572" y="560615"/>
                  </a:lnTo>
                  <a:lnTo>
                    <a:pt x="191449" y="564904"/>
                  </a:lnTo>
                  <a:lnTo>
                    <a:pt x="236310" y="560615"/>
                  </a:lnTo>
                  <a:lnTo>
                    <a:pt x="275194" y="547747"/>
                  </a:lnTo>
                  <a:lnTo>
                    <a:pt x="308100" y="526296"/>
                  </a:lnTo>
                  <a:lnTo>
                    <a:pt x="310059" y="524109"/>
                  </a:lnTo>
                  <a:lnTo>
                    <a:pt x="191449" y="524109"/>
                  </a:lnTo>
                  <a:lnTo>
                    <a:pt x="156969" y="520481"/>
                  </a:lnTo>
                  <a:lnTo>
                    <a:pt x="102440" y="491451"/>
                  </a:lnTo>
                  <a:lnTo>
                    <a:pt x="66937" y="432804"/>
                  </a:lnTo>
                  <a:lnTo>
                    <a:pt x="55904" y="391122"/>
                  </a:lnTo>
                  <a:lnTo>
                    <a:pt x="49283" y="341005"/>
                  </a:lnTo>
                  <a:lnTo>
                    <a:pt x="47077" y="282452"/>
                  </a:lnTo>
                  <a:lnTo>
                    <a:pt x="49283" y="224250"/>
                  </a:lnTo>
                  <a:lnTo>
                    <a:pt x="55904" y="174382"/>
                  </a:lnTo>
                  <a:lnTo>
                    <a:pt x="66937" y="132846"/>
                  </a:lnTo>
                  <a:lnTo>
                    <a:pt x="102440" y="74242"/>
                  </a:lnTo>
                  <a:lnTo>
                    <a:pt x="156969" y="45209"/>
                  </a:lnTo>
                  <a:lnTo>
                    <a:pt x="191449" y="41579"/>
                  </a:lnTo>
                  <a:lnTo>
                    <a:pt x="310540" y="41579"/>
                  </a:lnTo>
                  <a:lnTo>
                    <a:pt x="308100" y="38842"/>
                  </a:lnTo>
                  <a:lnTo>
                    <a:pt x="275194" y="17265"/>
                  </a:lnTo>
                  <a:lnTo>
                    <a:pt x="236310" y="4316"/>
                  </a:lnTo>
                  <a:lnTo>
                    <a:pt x="191449" y="0"/>
                  </a:lnTo>
                  <a:close/>
                </a:path>
                <a:path w="382905" h="565150">
                  <a:moveTo>
                    <a:pt x="310540" y="41579"/>
                  </a:moveTo>
                  <a:lnTo>
                    <a:pt x="191449" y="41579"/>
                  </a:lnTo>
                  <a:lnTo>
                    <a:pt x="225914" y="45209"/>
                  </a:lnTo>
                  <a:lnTo>
                    <a:pt x="255581" y="56097"/>
                  </a:lnTo>
                  <a:lnTo>
                    <a:pt x="300503" y="99640"/>
                  </a:lnTo>
                  <a:lnTo>
                    <a:pt x="326984" y="174382"/>
                  </a:lnTo>
                  <a:lnTo>
                    <a:pt x="333605" y="224250"/>
                  </a:lnTo>
                  <a:lnTo>
                    <a:pt x="335811" y="282452"/>
                  </a:lnTo>
                  <a:lnTo>
                    <a:pt x="333605" y="341005"/>
                  </a:lnTo>
                  <a:lnTo>
                    <a:pt x="326984" y="391122"/>
                  </a:lnTo>
                  <a:lnTo>
                    <a:pt x="315951" y="432804"/>
                  </a:lnTo>
                  <a:lnTo>
                    <a:pt x="280445" y="491451"/>
                  </a:lnTo>
                  <a:lnTo>
                    <a:pt x="225914" y="520481"/>
                  </a:lnTo>
                  <a:lnTo>
                    <a:pt x="191449" y="524109"/>
                  </a:lnTo>
                  <a:lnTo>
                    <a:pt x="310059" y="524109"/>
                  </a:lnTo>
                  <a:lnTo>
                    <a:pt x="355960" y="457151"/>
                  </a:lnTo>
                  <a:lnTo>
                    <a:pt x="370918" y="408484"/>
                  </a:lnTo>
                  <a:lnTo>
                    <a:pt x="379895" y="350253"/>
                  </a:lnTo>
                  <a:lnTo>
                    <a:pt x="382888" y="282452"/>
                  </a:lnTo>
                  <a:lnTo>
                    <a:pt x="379895" y="214984"/>
                  </a:lnTo>
                  <a:lnTo>
                    <a:pt x="370918" y="156924"/>
                  </a:lnTo>
                  <a:lnTo>
                    <a:pt x="355960" y="108276"/>
                  </a:lnTo>
                  <a:lnTo>
                    <a:pt x="335026" y="69045"/>
                  </a:lnTo>
                  <a:lnTo>
                    <a:pt x="310540" y="41579"/>
                  </a:lnTo>
                  <a:close/>
                </a:path>
              </a:pathLst>
            </a:custGeom>
            <a:solidFill>
              <a:srgbClr val="F69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22">
              <a:extLst>
                <a:ext uri="{FF2B5EF4-FFF2-40B4-BE49-F238E27FC236}">
                  <a16:creationId xmlns:a16="http://schemas.microsoft.com/office/drawing/2014/main" id="{93E7FB34-2DDB-58C1-EED2-B7DF2150908F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047750" y="662092"/>
              <a:ext cx="3034954" cy="1787032"/>
            </a:xfrm>
            <a:prstGeom prst="rect">
              <a:avLst/>
            </a:prstGeom>
          </p:spPr>
        </p:pic>
      </p:grpSp>
      <p:pic>
        <p:nvPicPr>
          <p:cNvPr id="52" name="Gráfico 51">
            <a:extLst>
              <a:ext uri="{FF2B5EF4-FFF2-40B4-BE49-F238E27FC236}">
                <a16:creationId xmlns:a16="http://schemas.microsoft.com/office/drawing/2014/main" id="{8C7E480D-3CA3-303A-38F5-A2486EC8441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7612" y="2697162"/>
            <a:ext cx="10048875" cy="59150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Agrupar 28">
            <a:extLst>
              <a:ext uri="{FF2B5EF4-FFF2-40B4-BE49-F238E27FC236}">
                <a16:creationId xmlns:a16="http://schemas.microsoft.com/office/drawing/2014/main" id="{CCC997FE-725B-C835-C4C7-C2E2CF5BCBD2}"/>
              </a:ext>
            </a:extLst>
          </p:cNvPr>
          <p:cNvGrpSpPr/>
          <p:nvPr/>
        </p:nvGrpSpPr>
        <p:grpSpPr>
          <a:xfrm>
            <a:off x="0" y="0"/>
            <a:ext cx="20104100" cy="11308720"/>
            <a:chOff x="0" y="0"/>
            <a:chExt cx="20104100" cy="1130872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20104100" cy="11308715"/>
            </a:xfrm>
            <a:custGeom>
              <a:avLst/>
              <a:gdLst/>
              <a:ahLst/>
              <a:cxnLst/>
              <a:rect l="l" t="t" r="r" b="b"/>
              <a:pathLst>
                <a:path w="20104100" h="11308715">
                  <a:moveTo>
                    <a:pt x="20104099" y="0"/>
                  </a:moveTo>
                  <a:lnTo>
                    <a:pt x="0" y="0"/>
                  </a:lnTo>
                  <a:lnTo>
                    <a:pt x="0" y="11308556"/>
                  </a:lnTo>
                  <a:lnTo>
                    <a:pt x="20104099" y="11308556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0F3D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5"/>
              <a:ext cx="20104100" cy="11308715"/>
            </a:xfrm>
            <a:custGeom>
              <a:avLst/>
              <a:gdLst/>
              <a:ahLst/>
              <a:cxnLst/>
              <a:rect l="l" t="t" r="r" b="b"/>
              <a:pathLst>
                <a:path w="20104100" h="11308715">
                  <a:moveTo>
                    <a:pt x="20104100" y="238912"/>
                  </a:moveTo>
                  <a:lnTo>
                    <a:pt x="19583413" y="238912"/>
                  </a:lnTo>
                  <a:lnTo>
                    <a:pt x="19583413" y="0"/>
                  </a:lnTo>
                  <a:lnTo>
                    <a:pt x="19555740" y="0"/>
                  </a:lnTo>
                  <a:lnTo>
                    <a:pt x="19555740" y="10869117"/>
                  </a:lnTo>
                  <a:lnTo>
                    <a:pt x="18883808" y="10869117"/>
                  </a:lnTo>
                  <a:lnTo>
                    <a:pt x="18883808" y="10147109"/>
                  </a:lnTo>
                  <a:lnTo>
                    <a:pt x="19555740" y="10147109"/>
                  </a:lnTo>
                  <a:lnTo>
                    <a:pt x="19555740" y="10109822"/>
                  </a:lnTo>
                  <a:lnTo>
                    <a:pt x="18883808" y="10109822"/>
                  </a:lnTo>
                  <a:lnTo>
                    <a:pt x="18883808" y="9387802"/>
                  </a:lnTo>
                  <a:lnTo>
                    <a:pt x="19555740" y="9387802"/>
                  </a:lnTo>
                  <a:lnTo>
                    <a:pt x="19555740" y="9350515"/>
                  </a:lnTo>
                  <a:lnTo>
                    <a:pt x="18883808" y="9350515"/>
                  </a:lnTo>
                  <a:lnTo>
                    <a:pt x="18883808" y="8628494"/>
                  </a:lnTo>
                  <a:lnTo>
                    <a:pt x="19555740" y="8628494"/>
                  </a:lnTo>
                  <a:lnTo>
                    <a:pt x="19555740" y="8591220"/>
                  </a:lnTo>
                  <a:lnTo>
                    <a:pt x="18883808" y="8591220"/>
                  </a:lnTo>
                  <a:lnTo>
                    <a:pt x="18883808" y="7869199"/>
                  </a:lnTo>
                  <a:lnTo>
                    <a:pt x="19555740" y="7869199"/>
                  </a:lnTo>
                  <a:lnTo>
                    <a:pt x="19555740" y="7831912"/>
                  </a:lnTo>
                  <a:lnTo>
                    <a:pt x="18883808" y="7831912"/>
                  </a:lnTo>
                  <a:lnTo>
                    <a:pt x="18883808" y="7109904"/>
                  </a:lnTo>
                  <a:lnTo>
                    <a:pt x="19555740" y="7109904"/>
                  </a:lnTo>
                  <a:lnTo>
                    <a:pt x="19555740" y="7072617"/>
                  </a:lnTo>
                  <a:lnTo>
                    <a:pt x="18883808" y="7072617"/>
                  </a:lnTo>
                  <a:lnTo>
                    <a:pt x="18883808" y="6350597"/>
                  </a:lnTo>
                  <a:lnTo>
                    <a:pt x="19555740" y="6350597"/>
                  </a:lnTo>
                  <a:lnTo>
                    <a:pt x="19555740" y="6313309"/>
                  </a:lnTo>
                  <a:lnTo>
                    <a:pt x="18883808" y="6313309"/>
                  </a:lnTo>
                  <a:lnTo>
                    <a:pt x="18883808" y="5572658"/>
                  </a:lnTo>
                  <a:lnTo>
                    <a:pt x="19555740" y="5572658"/>
                  </a:lnTo>
                  <a:lnTo>
                    <a:pt x="19555740" y="5535371"/>
                  </a:lnTo>
                  <a:lnTo>
                    <a:pt x="18883808" y="5535371"/>
                  </a:lnTo>
                  <a:lnTo>
                    <a:pt x="18883808" y="4831994"/>
                  </a:lnTo>
                  <a:lnTo>
                    <a:pt x="19555740" y="4831994"/>
                  </a:lnTo>
                  <a:lnTo>
                    <a:pt x="19555740" y="4794720"/>
                  </a:lnTo>
                  <a:lnTo>
                    <a:pt x="18883808" y="4794720"/>
                  </a:lnTo>
                  <a:lnTo>
                    <a:pt x="18883808" y="4072699"/>
                  </a:lnTo>
                  <a:lnTo>
                    <a:pt x="19555740" y="4072699"/>
                  </a:lnTo>
                  <a:lnTo>
                    <a:pt x="19555740" y="4035412"/>
                  </a:lnTo>
                  <a:lnTo>
                    <a:pt x="18883808" y="4035412"/>
                  </a:lnTo>
                  <a:lnTo>
                    <a:pt x="18883808" y="3313392"/>
                  </a:lnTo>
                  <a:lnTo>
                    <a:pt x="19555740" y="3313392"/>
                  </a:lnTo>
                  <a:lnTo>
                    <a:pt x="19555740" y="3276104"/>
                  </a:lnTo>
                  <a:lnTo>
                    <a:pt x="18883808" y="3276104"/>
                  </a:lnTo>
                  <a:lnTo>
                    <a:pt x="18883808" y="2554084"/>
                  </a:lnTo>
                  <a:lnTo>
                    <a:pt x="19555740" y="2554084"/>
                  </a:lnTo>
                  <a:lnTo>
                    <a:pt x="19555740" y="2516809"/>
                  </a:lnTo>
                  <a:lnTo>
                    <a:pt x="18883808" y="2516809"/>
                  </a:lnTo>
                  <a:lnTo>
                    <a:pt x="18883808" y="1794802"/>
                  </a:lnTo>
                  <a:lnTo>
                    <a:pt x="19555740" y="1794802"/>
                  </a:lnTo>
                  <a:lnTo>
                    <a:pt x="19555740" y="1757514"/>
                  </a:lnTo>
                  <a:lnTo>
                    <a:pt x="18883808" y="1757514"/>
                  </a:lnTo>
                  <a:lnTo>
                    <a:pt x="18883808" y="1035494"/>
                  </a:lnTo>
                  <a:lnTo>
                    <a:pt x="19555740" y="1035494"/>
                  </a:lnTo>
                  <a:lnTo>
                    <a:pt x="19555740" y="998220"/>
                  </a:lnTo>
                  <a:lnTo>
                    <a:pt x="18883808" y="998220"/>
                  </a:lnTo>
                  <a:lnTo>
                    <a:pt x="18883808" y="276199"/>
                  </a:lnTo>
                  <a:lnTo>
                    <a:pt x="19555740" y="276199"/>
                  </a:lnTo>
                  <a:lnTo>
                    <a:pt x="19555740" y="238912"/>
                  </a:lnTo>
                  <a:lnTo>
                    <a:pt x="18883808" y="238912"/>
                  </a:lnTo>
                  <a:lnTo>
                    <a:pt x="18883808" y="0"/>
                  </a:lnTo>
                  <a:lnTo>
                    <a:pt x="18856109" y="0"/>
                  </a:lnTo>
                  <a:lnTo>
                    <a:pt x="18856109" y="10869117"/>
                  </a:lnTo>
                  <a:lnTo>
                    <a:pt x="18184191" y="10869117"/>
                  </a:lnTo>
                  <a:lnTo>
                    <a:pt x="18184191" y="10147109"/>
                  </a:lnTo>
                  <a:lnTo>
                    <a:pt x="18856109" y="10147109"/>
                  </a:lnTo>
                  <a:lnTo>
                    <a:pt x="18856109" y="10109822"/>
                  </a:lnTo>
                  <a:lnTo>
                    <a:pt x="18184191" y="10109822"/>
                  </a:lnTo>
                  <a:lnTo>
                    <a:pt x="18184191" y="9387802"/>
                  </a:lnTo>
                  <a:lnTo>
                    <a:pt x="18856109" y="9387802"/>
                  </a:lnTo>
                  <a:lnTo>
                    <a:pt x="18856109" y="9350515"/>
                  </a:lnTo>
                  <a:lnTo>
                    <a:pt x="18184191" y="9350515"/>
                  </a:lnTo>
                  <a:lnTo>
                    <a:pt x="18184191" y="8628494"/>
                  </a:lnTo>
                  <a:lnTo>
                    <a:pt x="18856109" y="8628494"/>
                  </a:lnTo>
                  <a:lnTo>
                    <a:pt x="18856109" y="8591220"/>
                  </a:lnTo>
                  <a:lnTo>
                    <a:pt x="18184191" y="8591220"/>
                  </a:lnTo>
                  <a:lnTo>
                    <a:pt x="18184191" y="7869199"/>
                  </a:lnTo>
                  <a:lnTo>
                    <a:pt x="18856109" y="7869199"/>
                  </a:lnTo>
                  <a:lnTo>
                    <a:pt x="18856109" y="7831912"/>
                  </a:lnTo>
                  <a:lnTo>
                    <a:pt x="18184191" y="7831912"/>
                  </a:lnTo>
                  <a:lnTo>
                    <a:pt x="18184191" y="7109904"/>
                  </a:lnTo>
                  <a:lnTo>
                    <a:pt x="18856109" y="7109904"/>
                  </a:lnTo>
                  <a:lnTo>
                    <a:pt x="18856109" y="7072617"/>
                  </a:lnTo>
                  <a:lnTo>
                    <a:pt x="18184191" y="7072617"/>
                  </a:lnTo>
                  <a:lnTo>
                    <a:pt x="18184191" y="6350597"/>
                  </a:lnTo>
                  <a:lnTo>
                    <a:pt x="18856109" y="6350597"/>
                  </a:lnTo>
                  <a:lnTo>
                    <a:pt x="18856109" y="6313309"/>
                  </a:lnTo>
                  <a:lnTo>
                    <a:pt x="18184191" y="6313309"/>
                  </a:lnTo>
                  <a:lnTo>
                    <a:pt x="18184191" y="5572658"/>
                  </a:lnTo>
                  <a:lnTo>
                    <a:pt x="18856109" y="5572658"/>
                  </a:lnTo>
                  <a:lnTo>
                    <a:pt x="18856109" y="5535371"/>
                  </a:lnTo>
                  <a:lnTo>
                    <a:pt x="18184191" y="5535371"/>
                  </a:lnTo>
                  <a:lnTo>
                    <a:pt x="18184191" y="4831994"/>
                  </a:lnTo>
                  <a:lnTo>
                    <a:pt x="18856109" y="4831994"/>
                  </a:lnTo>
                  <a:lnTo>
                    <a:pt x="18856109" y="4794720"/>
                  </a:lnTo>
                  <a:lnTo>
                    <a:pt x="18184191" y="4794720"/>
                  </a:lnTo>
                  <a:lnTo>
                    <a:pt x="18184191" y="4072699"/>
                  </a:lnTo>
                  <a:lnTo>
                    <a:pt x="18856109" y="4072699"/>
                  </a:lnTo>
                  <a:lnTo>
                    <a:pt x="18856109" y="4035412"/>
                  </a:lnTo>
                  <a:lnTo>
                    <a:pt x="18184191" y="4035412"/>
                  </a:lnTo>
                  <a:lnTo>
                    <a:pt x="18184191" y="3313392"/>
                  </a:lnTo>
                  <a:lnTo>
                    <a:pt x="18856109" y="3313392"/>
                  </a:lnTo>
                  <a:lnTo>
                    <a:pt x="18856109" y="3276104"/>
                  </a:lnTo>
                  <a:lnTo>
                    <a:pt x="18184191" y="3276104"/>
                  </a:lnTo>
                  <a:lnTo>
                    <a:pt x="18184191" y="2554084"/>
                  </a:lnTo>
                  <a:lnTo>
                    <a:pt x="18856109" y="2554084"/>
                  </a:lnTo>
                  <a:lnTo>
                    <a:pt x="18856109" y="2516809"/>
                  </a:lnTo>
                  <a:lnTo>
                    <a:pt x="18184191" y="2516809"/>
                  </a:lnTo>
                  <a:lnTo>
                    <a:pt x="18184191" y="1794802"/>
                  </a:lnTo>
                  <a:lnTo>
                    <a:pt x="18856109" y="1794802"/>
                  </a:lnTo>
                  <a:lnTo>
                    <a:pt x="18856109" y="1757514"/>
                  </a:lnTo>
                  <a:lnTo>
                    <a:pt x="18184191" y="1757514"/>
                  </a:lnTo>
                  <a:lnTo>
                    <a:pt x="18184191" y="1035494"/>
                  </a:lnTo>
                  <a:lnTo>
                    <a:pt x="18856109" y="1035494"/>
                  </a:lnTo>
                  <a:lnTo>
                    <a:pt x="18856109" y="998220"/>
                  </a:lnTo>
                  <a:lnTo>
                    <a:pt x="18184191" y="998220"/>
                  </a:lnTo>
                  <a:lnTo>
                    <a:pt x="18184191" y="276199"/>
                  </a:lnTo>
                  <a:lnTo>
                    <a:pt x="18856109" y="276199"/>
                  </a:lnTo>
                  <a:lnTo>
                    <a:pt x="18856109" y="238912"/>
                  </a:lnTo>
                  <a:lnTo>
                    <a:pt x="18184191" y="238912"/>
                  </a:lnTo>
                  <a:lnTo>
                    <a:pt x="18184191" y="0"/>
                  </a:lnTo>
                  <a:lnTo>
                    <a:pt x="18156505" y="0"/>
                  </a:lnTo>
                  <a:lnTo>
                    <a:pt x="18156505" y="10869117"/>
                  </a:lnTo>
                  <a:lnTo>
                    <a:pt x="17484560" y="10869117"/>
                  </a:lnTo>
                  <a:lnTo>
                    <a:pt x="17484560" y="10147109"/>
                  </a:lnTo>
                  <a:lnTo>
                    <a:pt x="18156505" y="10147109"/>
                  </a:lnTo>
                  <a:lnTo>
                    <a:pt x="18156505" y="10109822"/>
                  </a:lnTo>
                  <a:lnTo>
                    <a:pt x="17484560" y="10109822"/>
                  </a:lnTo>
                  <a:lnTo>
                    <a:pt x="17484560" y="9387802"/>
                  </a:lnTo>
                  <a:lnTo>
                    <a:pt x="18156505" y="9387802"/>
                  </a:lnTo>
                  <a:lnTo>
                    <a:pt x="18156505" y="9350515"/>
                  </a:lnTo>
                  <a:lnTo>
                    <a:pt x="17484560" y="9350515"/>
                  </a:lnTo>
                  <a:lnTo>
                    <a:pt x="17484560" y="8628494"/>
                  </a:lnTo>
                  <a:lnTo>
                    <a:pt x="18156505" y="8628494"/>
                  </a:lnTo>
                  <a:lnTo>
                    <a:pt x="18156505" y="8591220"/>
                  </a:lnTo>
                  <a:lnTo>
                    <a:pt x="17484560" y="8591220"/>
                  </a:lnTo>
                  <a:lnTo>
                    <a:pt x="17484560" y="7869199"/>
                  </a:lnTo>
                  <a:lnTo>
                    <a:pt x="18156505" y="7869199"/>
                  </a:lnTo>
                  <a:lnTo>
                    <a:pt x="18156505" y="7831912"/>
                  </a:lnTo>
                  <a:lnTo>
                    <a:pt x="17484560" y="7831912"/>
                  </a:lnTo>
                  <a:lnTo>
                    <a:pt x="17484560" y="7109904"/>
                  </a:lnTo>
                  <a:lnTo>
                    <a:pt x="18156505" y="7109904"/>
                  </a:lnTo>
                  <a:lnTo>
                    <a:pt x="18156505" y="7072617"/>
                  </a:lnTo>
                  <a:lnTo>
                    <a:pt x="17484560" y="7072617"/>
                  </a:lnTo>
                  <a:lnTo>
                    <a:pt x="17484560" y="6350597"/>
                  </a:lnTo>
                  <a:lnTo>
                    <a:pt x="18156505" y="6350597"/>
                  </a:lnTo>
                  <a:lnTo>
                    <a:pt x="18156505" y="6313309"/>
                  </a:lnTo>
                  <a:lnTo>
                    <a:pt x="17484560" y="6313309"/>
                  </a:lnTo>
                  <a:lnTo>
                    <a:pt x="17484560" y="5572658"/>
                  </a:lnTo>
                  <a:lnTo>
                    <a:pt x="18156505" y="5572658"/>
                  </a:lnTo>
                  <a:lnTo>
                    <a:pt x="18156505" y="5535371"/>
                  </a:lnTo>
                  <a:lnTo>
                    <a:pt x="17484560" y="5535371"/>
                  </a:lnTo>
                  <a:lnTo>
                    <a:pt x="17484560" y="4831994"/>
                  </a:lnTo>
                  <a:lnTo>
                    <a:pt x="18156505" y="4831994"/>
                  </a:lnTo>
                  <a:lnTo>
                    <a:pt x="18156505" y="4794720"/>
                  </a:lnTo>
                  <a:lnTo>
                    <a:pt x="17484560" y="4794720"/>
                  </a:lnTo>
                  <a:lnTo>
                    <a:pt x="17484560" y="4072699"/>
                  </a:lnTo>
                  <a:lnTo>
                    <a:pt x="18156505" y="4072699"/>
                  </a:lnTo>
                  <a:lnTo>
                    <a:pt x="18156505" y="4035412"/>
                  </a:lnTo>
                  <a:lnTo>
                    <a:pt x="17484560" y="4035412"/>
                  </a:lnTo>
                  <a:lnTo>
                    <a:pt x="17484560" y="3313392"/>
                  </a:lnTo>
                  <a:lnTo>
                    <a:pt x="18156505" y="3313392"/>
                  </a:lnTo>
                  <a:lnTo>
                    <a:pt x="18156505" y="3276104"/>
                  </a:lnTo>
                  <a:lnTo>
                    <a:pt x="17484560" y="3276104"/>
                  </a:lnTo>
                  <a:lnTo>
                    <a:pt x="17484560" y="2554084"/>
                  </a:lnTo>
                  <a:lnTo>
                    <a:pt x="18156505" y="2554084"/>
                  </a:lnTo>
                  <a:lnTo>
                    <a:pt x="18156505" y="2516809"/>
                  </a:lnTo>
                  <a:lnTo>
                    <a:pt x="17484560" y="2516809"/>
                  </a:lnTo>
                  <a:lnTo>
                    <a:pt x="17484560" y="1794802"/>
                  </a:lnTo>
                  <a:lnTo>
                    <a:pt x="18156505" y="1794802"/>
                  </a:lnTo>
                  <a:lnTo>
                    <a:pt x="18156505" y="1757514"/>
                  </a:lnTo>
                  <a:lnTo>
                    <a:pt x="17484560" y="1757514"/>
                  </a:lnTo>
                  <a:lnTo>
                    <a:pt x="17484560" y="1035494"/>
                  </a:lnTo>
                  <a:lnTo>
                    <a:pt x="18156505" y="1035494"/>
                  </a:lnTo>
                  <a:lnTo>
                    <a:pt x="18156505" y="998220"/>
                  </a:lnTo>
                  <a:lnTo>
                    <a:pt x="17484560" y="998220"/>
                  </a:lnTo>
                  <a:lnTo>
                    <a:pt x="17484560" y="276199"/>
                  </a:lnTo>
                  <a:lnTo>
                    <a:pt x="18156505" y="276199"/>
                  </a:lnTo>
                  <a:lnTo>
                    <a:pt x="18156505" y="238912"/>
                  </a:lnTo>
                  <a:lnTo>
                    <a:pt x="17484560" y="238912"/>
                  </a:lnTo>
                  <a:lnTo>
                    <a:pt x="17484560" y="0"/>
                  </a:lnTo>
                  <a:lnTo>
                    <a:pt x="17456862" y="0"/>
                  </a:lnTo>
                  <a:lnTo>
                    <a:pt x="17456862" y="10869117"/>
                  </a:lnTo>
                  <a:lnTo>
                    <a:pt x="16784943" y="10869117"/>
                  </a:lnTo>
                  <a:lnTo>
                    <a:pt x="16784943" y="10147109"/>
                  </a:lnTo>
                  <a:lnTo>
                    <a:pt x="17456862" y="10147109"/>
                  </a:lnTo>
                  <a:lnTo>
                    <a:pt x="17456862" y="10109822"/>
                  </a:lnTo>
                  <a:lnTo>
                    <a:pt x="16784943" y="10109822"/>
                  </a:lnTo>
                  <a:lnTo>
                    <a:pt x="16784943" y="9387802"/>
                  </a:lnTo>
                  <a:lnTo>
                    <a:pt x="17456862" y="9387802"/>
                  </a:lnTo>
                  <a:lnTo>
                    <a:pt x="17456862" y="9350515"/>
                  </a:lnTo>
                  <a:lnTo>
                    <a:pt x="16784943" y="9350515"/>
                  </a:lnTo>
                  <a:lnTo>
                    <a:pt x="16784943" y="8628494"/>
                  </a:lnTo>
                  <a:lnTo>
                    <a:pt x="17456862" y="8628494"/>
                  </a:lnTo>
                  <a:lnTo>
                    <a:pt x="17456862" y="8591220"/>
                  </a:lnTo>
                  <a:lnTo>
                    <a:pt x="16784943" y="8591220"/>
                  </a:lnTo>
                  <a:lnTo>
                    <a:pt x="16784943" y="7869199"/>
                  </a:lnTo>
                  <a:lnTo>
                    <a:pt x="17456862" y="7869199"/>
                  </a:lnTo>
                  <a:lnTo>
                    <a:pt x="17456862" y="7831912"/>
                  </a:lnTo>
                  <a:lnTo>
                    <a:pt x="16784943" y="7831912"/>
                  </a:lnTo>
                  <a:lnTo>
                    <a:pt x="16784943" y="7109904"/>
                  </a:lnTo>
                  <a:lnTo>
                    <a:pt x="17456862" y="7109904"/>
                  </a:lnTo>
                  <a:lnTo>
                    <a:pt x="17456862" y="7072617"/>
                  </a:lnTo>
                  <a:lnTo>
                    <a:pt x="16784943" y="7072617"/>
                  </a:lnTo>
                  <a:lnTo>
                    <a:pt x="16784943" y="6350597"/>
                  </a:lnTo>
                  <a:lnTo>
                    <a:pt x="17456862" y="6350597"/>
                  </a:lnTo>
                  <a:lnTo>
                    <a:pt x="17456862" y="6313309"/>
                  </a:lnTo>
                  <a:lnTo>
                    <a:pt x="16784943" y="6313309"/>
                  </a:lnTo>
                  <a:lnTo>
                    <a:pt x="16784943" y="5572658"/>
                  </a:lnTo>
                  <a:lnTo>
                    <a:pt x="17456862" y="5572658"/>
                  </a:lnTo>
                  <a:lnTo>
                    <a:pt x="17456862" y="5535371"/>
                  </a:lnTo>
                  <a:lnTo>
                    <a:pt x="16784943" y="5535371"/>
                  </a:lnTo>
                  <a:lnTo>
                    <a:pt x="16784943" y="4831994"/>
                  </a:lnTo>
                  <a:lnTo>
                    <a:pt x="17456862" y="4831994"/>
                  </a:lnTo>
                  <a:lnTo>
                    <a:pt x="17456862" y="4794720"/>
                  </a:lnTo>
                  <a:lnTo>
                    <a:pt x="16784943" y="4794720"/>
                  </a:lnTo>
                  <a:lnTo>
                    <a:pt x="16784943" y="4072699"/>
                  </a:lnTo>
                  <a:lnTo>
                    <a:pt x="17456862" y="4072699"/>
                  </a:lnTo>
                  <a:lnTo>
                    <a:pt x="17456862" y="4035412"/>
                  </a:lnTo>
                  <a:lnTo>
                    <a:pt x="16784943" y="4035412"/>
                  </a:lnTo>
                  <a:lnTo>
                    <a:pt x="16784943" y="3313392"/>
                  </a:lnTo>
                  <a:lnTo>
                    <a:pt x="17456862" y="3313392"/>
                  </a:lnTo>
                  <a:lnTo>
                    <a:pt x="17456862" y="3276104"/>
                  </a:lnTo>
                  <a:lnTo>
                    <a:pt x="16784943" y="3276104"/>
                  </a:lnTo>
                  <a:lnTo>
                    <a:pt x="16784943" y="2554084"/>
                  </a:lnTo>
                  <a:lnTo>
                    <a:pt x="17456862" y="2554084"/>
                  </a:lnTo>
                  <a:lnTo>
                    <a:pt x="17456862" y="2516809"/>
                  </a:lnTo>
                  <a:lnTo>
                    <a:pt x="16784943" y="2516809"/>
                  </a:lnTo>
                  <a:lnTo>
                    <a:pt x="16784943" y="1794802"/>
                  </a:lnTo>
                  <a:lnTo>
                    <a:pt x="17456862" y="1794802"/>
                  </a:lnTo>
                  <a:lnTo>
                    <a:pt x="17456862" y="1757514"/>
                  </a:lnTo>
                  <a:lnTo>
                    <a:pt x="16784943" y="1757514"/>
                  </a:lnTo>
                  <a:lnTo>
                    <a:pt x="16784943" y="1035494"/>
                  </a:lnTo>
                  <a:lnTo>
                    <a:pt x="17456862" y="1035494"/>
                  </a:lnTo>
                  <a:lnTo>
                    <a:pt x="17456862" y="998220"/>
                  </a:lnTo>
                  <a:lnTo>
                    <a:pt x="16784943" y="998220"/>
                  </a:lnTo>
                  <a:lnTo>
                    <a:pt x="16784943" y="276199"/>
                  </a:lnTo>
                  <a:lnTo>
                    <a:pt x="17456862" y="276199"/>
                  </a:lnTo>
                  <a:lnTo>
                    <a:pt x="17456862" y="238912"/>
                  </a:lnTo>
                  <a:lnTo>
                    <a:pt x="16784943" y="238912"/>
                  </a:lnTo>
                  <a:lnTo>
                    <a:pt x="16784943" y="0"/>
                  </a:lnTo>
                  <a:lnTo>
                    <a:pt x="16757257" y="0"/>
                  </a:lnTo>
                  <a:lnTo>
                    <a:pt x="16757257" y="10869117"/>
                  </a:lnTo>
                  <a:lnTo>
                    <a:pt x="16085312" y="10869117"/>
                  </a:lnTo>
                  <a:lnTo>
                    <a:pt x="16085312" y="10147109"/>
                  </a:lnTo>
                  <a:lnTo>
                    <a:pt x="16757257" y="10147109"/>
                  </a:lnTo>
                  <a:lnTo>
                    <a:pt x="16757257" y="10109822"/>
                  </a:lnTo>
                  <a:lnTo>
                    <a:pt x="16085312" y="10109822"/>
                  </a:lnTo>
                  <a:lnTo>
                    <a:pt x="16085312" y="9387802"/>
                  </a:lnTo>
                  <a:lnTo>
                    <a:pt x="16757257" y="9387802"/>
                  </a:lnTo>
                  <a:lnTo>
                    <a:pt x="16757257" y="9350515"/>
                  </a:lnTo>
                  <a:lnTo>
                    <a:pt x="16085312" y="9350515"/>
                  </a:lnTo>
                  <a:lnTo>
                    <a:pt x="16085312" y="8628494"/>
                  </a:lnTo>
                  <a:lnTo>
                    <a:pt x="16757257" y="8628494"/>
                  </a:lnTo>
                  <a:lnTo>
                    <a:pt x="16757257" y="8591220"/>
                  </a:lnTo>
                  <a:lnTo>
                    <a:pt x="16085312" y="8591220"/>
                  </a:lnTo>
                  <a:lnTo>
                    <a:pt x="16085312" y="7869199"/>
                  </a:lnTo>
                  <a:lnTo>
                    <a:pt x="16757257" y="7869199"/>
                  </a:lnTo>
                  <a:lnTo>
                    <a:pt x="16757257" y="7831912"/>
                  </a:lnTo>
                  <a:lnTo>
                    <a:pt x="16085312" y="7831912"/>
                  </a:lnTo>
                  <a:lnTo>
                    <a:pt x="16085312" y="7109904"/>
                  </a:lnTo>
                  <a:lnTo>
                    <a:pt x="16757257" y="7109904"/>
                  </a:lnTo>
                  <a:lnTo>
                    <a:pt x="16757257" y="7072617"/>
                  </a:lnTo>
                  <a:lnTo>
                    <a:pt x="16085312" y="7072617"/>
                  </a:lnTo>
                  <a:lnTo>
                    <a:pt x="16085312" y="6350597"/>
                  </a:lnTo>
                  <a:lnTo>
                    <a:pt x="16757257" y="6350597"/>
                  </a:lnTo>
                  <a:lnTo>
                    <a:pt x="16757257" y="6313309"/>
                  </a:lnTo>
                  <a:lnTo>
                    <a:pt x="16085312" y="6313309"/>
                  </a:lnTo>
                  <a:lnTo>
                    <a:pt x="16085312" y="5572658"/>
                  </a:lnTo>
                  <a:lnTo>
                    <a:pt x="16757257" y="5572658"/>
                  </a:lnTo>
                  <a:lnTo>
                    <a:pt x="16757257" y="5535371"/>
                  </a:lnTo>
                  <a:lnTo>
                    <a:pt x="16085312" y="5535371"/>
                  </a:lnTo>
                  <a:lnTo>
                    <a:pt x="16085312" y="4831994"/>
                  </a:lnTo>
                  <a:lnTo>
                    <a:pt x="16757257" y="4831994"/>
                  </a:lnTo>
                  <a:lnTo>
                    <a:pt x="16757257" y="4794720"/>
                  </a:lnTo>
                  <a:lnTo>
                    <a:pt x="16085312" y="4794720"/>
                  </a:lnTo>
                  <a:lnTo>
                    <a:pt x="16085312" y="4072699"/>
                  </a:lnTo>
                  <a:lnTo>
                    <a:pt x="16757257" y="4072699"/>
                  </a:lnTo>
                  <a:lnTo>
                    <a:pt x="16757257" y="4035412"/>
                  </a:lnTo>
                  <a:lnTo>
                    <a:pt x="16085312" y="4035412"/>
                  </a:lnTo>
                  <a:lnTo>
                    <a:pt x="16085312" y="3313392"/>
                  </a:lnTo>
                  <a:lnTo>
                    <a:pt x="16757257" y="3313392"/>
                  </a:lnTo>
                  <a:lnTo>
                    <a:pt x="16757257" y="3276104"/>
                  </a:lnTo>
                  <a:lnTo>
                    <a:pt x="16085312" y="3276104"/>
                  </a:lnTo>
                  <a:lnTo>
                    <a:pt x="16085312" y="2554084"/>
                  </a:lnTo>
                  <a:lnTo>
                    <a:pt x="16757257" y="2554084"/>
                  </a:lnTo>
                  <a:lnTo>
                    <a:pt x="16757257" y="2516809"/>
                  </a:lnTo>
                  <a:lnTo>
                    <a:pt x="16085312" y="2516809"/>
                  </a:lnTo>
                  <a:lnTo>
                    <a:pt x="16085312" y="1794802"/>
                  </a:lnTo>
                  <a:lnTo>
                    <a:pt x="16757257" y="1794802"/>
                  </a:lnTo>
                  <a:lnTo>
                    <a:pt x="16757257" y="1757514"/>
                  </a:lnTo>
                  <a:lnTo>
                    <a:pt x="16085312" y="1757514"/>
                  </a:lnTo>
                  <a:lnTo>
                    <a:pt x="16085312" y="1035494"/>
                  </a:lnTo>
                  <a:lnTo>
                    <a:pt x="16757257" y="1035494"/>
                  </a:lnTo>
                  <a:lnTo>
                    <a:pt x="16757257" y="998220"/>
                  </a:lnTo>
                  <a:lnTo>
                    <a:pt x="16085312" y="998220"/>
                  </a:lnTo>
                  <a:lnTo>
                    <a:pt x="16085312" y="276199"/>
                  </a:lnTo>
                  <a:lnTo>
                    <a:pt x="16757257" y="276199"/>
                  </a:lnTo>
                  <a:lnTo>
                    <a:pt x="16757257" y="238912"/>
                  </a:lnTo>
                  <a:lnTo>
                    <a:pt x="16085312" y="238912"/>
                  </a:lnTo>
                  <a:lnTo>
                    <a:pt x="16085312" y="0"/>
                  </a:lnTo>
                  <a:lnTo>
                    <a:pt x="16057626" y="0"/>
                  </a:lnTo>
                  <a:lnTo>
                    <a:pt x="16057626" y="10869117"/>
                  </a:lnTo>
                  <a:lnTo>
                    <a:pt x="15385707" y="10869117"/>
                  </a:lnTo>
                  <a:lnTo>
                    <a:pt x="15385707" y="10147109"/>
                  </a:lnTo>
                  <a:lnTo>
                    <a:pt x="16057626" y="10147109"/>
                  </a:lnTo>
                  <a:lnTo>
                    <a:pt x="16057626" y="10109822"/>
                  </a:lnTo>
                  <a:lnTo>
                    <a:pt x="15385707" y="10109822"/>
                  </a:lnTo>
                  <a:lnTo>
                    <a:pt x="15385707" y="9387802"/>
                  </a:lnTo>
                  <a:lnTo>
                    <a:pt x="16057626" y="9387802"/>
                  </a:lnTo>
                  <a:lnTo>
                    <a:pt x="16057626" y="9350515"/>
                  </a:lnTo>
                  <a:lnTo>
                    <a:pt x="15385707" y="9350515"/>
                  </a:lnTo>
                  <a:lnTo>
                    <a:pt x="15385707" y="8628494"/>
                  </a:lnTo>
                  <a:lnTo>
                    <a:pt x="16057626" y="8628494"/>
                  </a:lnTo>
                  <a:lnTo>
                    <a:pt x="16057626" y="8591220"/>
                  </a:lnTo>
                  <a:lnTo>
                    <a:pt x="15385707" y="8591220"/>
                  </a:lnTo>
                  <a:lnTo>
                    <a:pt x="15385707" y="7869199"/>
                  </a:lnTo>
                  <a:lnTo>
                    <a:pt x="16057626" y="7869199"/>
                  </a:lnTo>
                  <a:lnTo>
                    <a:pt x="16057626" y="7831912"/>
                  </a:lnTo>
                  <a:lnTo>
                    <a:pt x="15385707" y="7831912"/>
                  </a:lnTo>
                  <a:lnTo>
                    <a:pt x="15385707" y="7109904"/>
                  </a:lnTo>
                  <a:lnTo>
                    <a:pt x="16057626" y="7109904"/>
                  </a:lnTo>
                  <a:lnTo>
                    <a:pt x="16057626" y="7072617"/>
                  </a:lnTo>
                  <a:lnTo>
                    <a:pt x="15385707" y="7072617"/>
                  </a:lnTo>
                  <a:lnTo>
                    <a:pt x="15385707" y="6350597"/>
                  </a:lnTo>
                  <a:lnTo>
                    <a:pt x="16057626" y="6350597"/>
                  </a:lnTo>
                  <a:lnTo>
                    <a:pt x="16057626" y="6313309"/>
                  </a:lnTo>
                  <a:lnTo>
                    <a:pt x="15385707" y="6313309"/>
                  </a:lnTo>
                  <a:lnTo>
                    <a:pt x="15385707" y="5572658"/>
                  </a:lnTo>
                  <a:lnTo>
                    <a:pt x="16057626" y="5572658"/>
                  </a:lnTo>
                  <a:lnTo>
                    <a:pt x="16057626" y="5535371"/>
                  </a:lnTo>
                  <a:lnTo>
                    <a:pt x="15385707" y="5535371"/>
                  </a:lnTo>
                  <a:lnTo>
                    <a:pt x="15385707" y="4831994"/>
                  </a:lnTo>
                  <a:lnTo>
                    <a:pt x="16057626" y="4831994"/>
                  </a:lnTo>
                  <a:lnTo>
                    <a:pt x="16057626" y="4794720"/>
                  </a:lnTo>
                  <a:lnTo>
                    <a:pt x="15385707" y="4794720"/>
                  </a:lnTo>
                  <a:lnTo>
                    <a:pt x="15385707" y="4072699"/>
                  </a:lnTo>
                  <a:lnTo>
                    <a:pt x="16057626" y="4072699"/>
                  </a:lnTo>
                  <a:lnTo>
                    <a:pt x="16057626" y="4035412"/>
                  </a:lnTo>
                  <a:lnTo>
                    <a:pt x="15385707" y="4035412"/>
                  </a:lnTo>
                  <a:lnTo>
                    <a:pt x="15385707" y="3313392"/>
                  </a:lnTo>
                  <a:lnTo>
                    <a:pt x="16057626" y="3313392"/>
                  </a:lnTo>
                  <a:lnTo>
                    <a:pt x="16057626" y="3276104"/>
                  </a:lnTo>
                  <a:lnTo>
                    <a:pt x="15385707" y="3276104"/>
                  </a:lnTo>
                  <a:lnTo>
                    <a:pt x="15385707" y="2554084"/>
                  </a:lnTo>
                  <a:lnTo>
                    <a:pt x="16057626" y="2554084"/>
                  </a:lnTo>
                  <a:lnTo>
                    <a:pt x="16057626" y="2516809"/>
                  </a:lnTo>
                  <a:lnTo>
                    <a:pt x="15385707" y="2516809"/>
                  </a:lnTo>
                  <a:lnTo>
                    <a:pt x="15385707" y="1794802"/>
                  </a:lnTo>
                  <a:lnTo>
                    <a:pt x="16057626" y="1794802"/>
                  </a:lnTo>
                  <a:lnTo>
                    <a:pt x="16057626" y="1757514"/>
                  </a:lnTo>
                  <a:lnTo>
                    <a:pt x="15385707" y="1757514"/>
                  </a:lnTo>
                  <a:lnTo>
                    <a:pt x="15385707" y="1035494"/>
                  </a:lnTo>
                  <a:lnTo>
                    <a:pt x="16057626" y="1035494"/>
                  </a:lnTo>
                  <a:lnTo>
                    <a:pt x="16057626" y="998220"/>
                  </a:lnTo>
                  <a:lnTo>
                    <a:pt x="15385707" y="998220"/>
                  </a:lnTo>
                  <a:lnTo>
                    <a:pt x="15385707" y="276199"/>
                  </a:lnTo>
                  <a:lnTo>
                    <a:pt x="16057626" y="276199"/>
                  </a:lnTo>
                  <a:lnTo>
                    <a:pt x="16057626" y="238912"/>
                  </a:lnTo>
                  <a:lnTo>
                    <a:pt x="15385707" y="238912"/>
                  </a:lnTo>
                  <a:lnTo>
                    <a:pt x="15385707" y="0"/>
                  </a:lnTo>
                  <a:lnTo>
                    <a:pt x="15358009" y="0"/>
                  </a:lnTo>
                  <a:lnTo>
                    <a:pt x="15358009" y="10869117"/>
                  </a:lnTo>
                  <a:lnTo>
                    <a:pt x="14686077" y="10869117"/>
                  </a:lnTo>
                  <a:lnTo>
                    <a:pt x="14686077" y="10147109"/>
                  </a:lnTo>
                  <a:lnTo>
                    <a:pt x="15358009" y="10147109"/>
                  </a:lnTo>
                  <a:lnTo>
                    <a:pt x="15358009" y="10109822"/>
                  </a:lnTo>
                  <a:lnTo>
                    <a:pt x="14686077" y="10109822"/>
                  </a:lnTo>
                  <a:lnTo>
                    <a:pt x="14686077" y="9387802"/>
                  </a:lnTo>
                  <a:lnTo>
                    <a:pt x="15358009" y="9387802"/>
                  </a:lnTo>
                  <a:lnTo>
                    <a:pt x="15358009" y="9350515"/>
                  </a:lnTo>
                  <a:lnTo>
                    <a:pt x="14686077" y="9350515"/>
                  </a:lnTo>
                  <a:lnTo>
                    <a:pt x="14686077" y="8628494"/>
                  </a:lnTo>
                  <a:lnTo>
                    <a:pt x="15358009" y="8628494"/>
                  </a:lnTo>
                  <a:lnTo>
                    <a:pt x="15358009" y="8591220"/>
                  </a:lnTo>
                  <a:lnTo>
                    <a:pt x="14686077" y="8591220"/>
                  </a:lnTo>
                  <a:lnTo>
                    <a:pt x="14686077" y="7869199"/>
                  </a:lnTo>
                  <a:lnTo>
                    <a:pt x="15358009" y="7869199"/>
                  </a:lnTo>
                  <a:lnTo>
                    <a:pt x="15358009" y="7831912"/>
                  </a:lnTo>
                  <a:lnTo>
                    <a:pt x="14686077" y="7831912"/>
                  </a:lnTo>
                  <a:lnTo>
                    <a:pt x="14686077" y="7109904"/>
                  </a:lnTo>
                  <a:lnTo>
                    <a:pt x="15358009" y="7109904"/>
                  </a:lnTo>
                  <a:lnTo>
                    <a:pt x="15358009" y="7072617"/>
                  </a:lnTo>
                  <a:lnTo>
                    <a:pt x="14686077" y="7072617"/>
                  </a:lnTo>
                  <a:lnTo>
                    <a:pt x="14686077" y="6350597"/>
                  </a:lnTo>
                  <a:lnTo>
                    <a:pt x="15358009" y="6350597"/>
                  </a:lnTo>
                  <a:lnTo>
                    <a:pt x="15358009" y="6313309"/>
                  </a:lnTo>
                  <a:lnTo>
                    <a:pt x="14686077" y="6313309"/>
                  </a:lnTo>
                  <a:lnTo>
                    <a:pt x="14686077" y="5572658"/>
                  </a:lnTo>
                  <a:lnTo>
                    <a:pt x="15358009" y="5572658"/>
                  </a:lnTo>
                  <a:lnTo>
                    <a:pt x="15358009" y="5535371"/>
                  </a:lnTo>
                  <a:lnTo>
                    <a:pt x="14686077" y="5535371"/>
                  </a:lnTo>
                  <a:lnTo>
                    <a:pt x="14686077" y="4831994"/>
                  </a:lnTo>
                  <a:lnTo>
                    <a:pt x="15358009" y="4831994"/>
                  </a:lnTo>
                  <a:lnTo>
                    <a:pt x="15358009" y="4794720"/>
                  </a:lnTo>
                  <a:lnTo>
                    <a:pt x="14686077" y="4794720"/>
                  </a:lnTo>
                  <a:lnTo>
                    <a:pt x="14686077" y="4072699"/>
                  </a:lnTo>
                  <a:lnTo>
                    <a:pt x="15358009" y="4072699"/>
                  </a:lnTo>
                  <a:lnTo>
                    <a:pt x="15358009" y="4035412"/>
                  </a:lnTo>
                  <a:lnTo>
                    <a:pt x="14686077" y="4035412"/>
                  </a:lnTo>
                  <a:lnTo>
                    <a:pt x="14686077" y="3313392"/>
                  </a:lnTo>
                  <a:lnTo>
                    <a:pt x="15358009" y="3313392"/>
                  </a:lnTo>
                  <a:lnTo>
                    <a:pt x="15358009" y="3276104"/>
                  </a:lnTo>
                  <a:lnTo>
                    <a:pt x="14686077" y="3276104"/>
                  </a:lnTo>
                  <a:lnTo>
                    <a:pt x="14686077" y="2554084"/>
                  </a:lnTo>
                  <a:lnTo>
                    <a:pt x="15358009" y="2554084"/>
                  </a:lnTo>
                  <a:lnTo>
                    <a:pt x="15358009" y="2516809"/>
                  </a:lnTo>
                  <a:lnTo>
                    <a:pt x="14686077" y="2516809"/>
                  </a:lnTo>
                  <a:lnTo>
                    <a:pt x="14686077" y="1794802"/>
                  </a:lnTo>
                  <a:lnTo>
                    <a:pt x="15358009" y="1794802"/>
                  </a:lnTo>
                  <a:lnTo>
                    <a:pt x="15358009" y="1757514"/>
                  </a:lnTo>
                  <a:lnTo>
                    <a:pt x="14686077" y="1757514"/>
                  </a:lnTo>
                  <a:lnTo>
                    <a:pt x="14686077" y="1035494"/>
                  </a:lnTo>
                  <a:lnTo>
                    <a:pt x="15358009" y="1035494"/>
                  </a:lnTo>
                  <a:lnTo>
                    <a:pt x="15358009" y="998220"/>
                  </a:lnTo>
                  <a:lnTo>
                    <a:pt x="14686077" y="998220"/>
                  </a:lnTo>
                  <a:lnTo>
                    <a:pt x="14686077" y="276199"/>
                  </a:lnTo>
                  <a:lnTo>
                    <a:pt x="15358009" y="276199"/>
                  </a:lnTo>
                  <a:lnTo>
                    <a:pt x="15358009" y="238912"/>
                  </a:lnTo>
                  <a:lnTo>
                    <a:pt x="14686077" y="238912"/>
                  </a:lnTo>
                  <a:lnTo>
                    <a:pt x="14686077" y="0"/>
                  </a:lnTo>
                  <a:lnTo>
                    <a:pt x="14658391" y="0"/>
                  </a:lnTo>
                  <a:lnTo>
                    <a:pt x="14658391" y="10869117"/>
                  </a:lnTo>
                  <a:lnTo>
                    <a:pt x="13986472" y="10869117"/>
                  </a:lnTo>
                  <a:lnTo>
                    <a:pt x="13986472" y="10147109"/>
                  </a:lnTo>
                  <a:lnTo>
                    <a:pt x="14658391" y="10147109"/>
                  </a:lnTo>
                  <a:lnTo>
                    <a:pt x="14658391" y="10109822"/>
                  </a:lnTo>
                  <a:lnTo>
                    <a:pt x="13986472" y="10109822"/>
                  </a:lnTo>
                  <a:lnTo>
                    <a:pt x="13986472" y="9387802"/>
                  </a:lnTo>
                  <a:lnTo>
                    <a:pt x="14658391" y="9387802"/>
                  </a:lnTo>
                  <a:lnTo>
                    <a:pt x="14658391" y="9350515"/>
                  </a:lnTo>
                  <a:lnTo>
                    <a:pt x="13986472" y="9350515"/>
                  </a:lnTo>
                  <a:lnTo>
                    <a:pt x="13986472" y="8628494"/>
                  </a:lnTo>
                  <a:lnTo>
                    <a:pt x="14658391" y="8628494"/>
                  </a:lnTo>
                  <a:lnTo>
                    <a:pt x="14658391" y="8591220"/>
                  </a:lnTo>
                  <a:lnTo>
                    <a:pt x="13986472" y="8591220"/>
                  </a:lnTo>
                  <a:lnTo>
                    <a:pt x="13986472" y="7869199"/>
                  </a:lnTo>
                  <a:lnTo>
                    <a:pt x="14658391" y="7869199"/>
                  </a:lnTo>
                  <a:lnTo>
                    <a:pt x="14658391" y="7831912"/>
                  </a:lnTo>
                  <a:lnTo>
                    <a:pt x="13986472" y="7831912"/>
                  </a:lnTo>
                  <a:lnTo>
                    <a:pt x="13986472" y="7109904"/>
                  </a:lnTo>
                  <a:lnTo>
                    <a:pt x="14658391" y="7109904"/>
                  </a:lnTo>
                  <a:lnTo>
                    <a:pt x="14658391" y="7072617"/>
                  </a:lnTo>
                  <a:lnTo>
                    <a:pt x="13986472" y="7072617"/>
                  </a:lnTo>
                  <a:lnTo>
                    <a:pt x="13986472" y="6350597"/>
                  </a:lnTo>
                  <a:lnTo>
                    <a:pt x="14658391" y="6350597"/>
                  </a:lnTo>
                  <a:lnTo>
                    <a:pt x="14658391" y="6313309"/>
                  </a:lnTo>
                  <a:lnTo>
                    <a:pt x="13986472" y="6313309"/>
                  </a:lnTo>
                  <a:lnTo>
                    <a:pt x="13986472" y="5572658"/>
                  </a:lnTo>
                  <a:lnTo>
                    <a:pt x="14658391" y="5572658"/>
                  </a:lnTo>
                  <a:lnTo>
                    <a:pt x="14658391" y="5535371"/>
                  </a:lnTo>
                  <a:lnTo>
                    <a:pt x="13986472" y="5535371"/>
                  </a:lnTo>
                  <a:lnTo>
                    <a:pt x="13986472" y="4831994"/>
                  </a:lnTo>
                  <a:lnTo>
                    <a:pt x="14658391" y="4831994"/>
                  </a:lnTo>
                  <a:lnTo>
                    <a:pt x="14658391" y="4794720"/>
                  </a:lnTo>
                  <a:lnTo>
                    <a:pt x="13986472" y="4794720"/>
                  </a:lnTo>
                  <a:lnTo>
                    <a:pt x="13986472" y="4072699"/>
                  </a:lnTo>
                  <a:lnTo>
                    <a:pt x="14658391" y="4072699"/>
                  </a:lnTo>
                  <a:lnTo>
                    <a:pt x="14658391" y="4035412"/>
                  </a:lnTo>
                  <a:lnTo>
                    <a:pt x="13986472" y="4035412"/>
                  </a:lnTo>
                  <a:lnTo>
                    <a:pt x="13986472" y="3313392"/>
                  </a:lnTo>
                  <a:lnTo>
                    <a:pt x="14658391" y="3313392"/>
                  </a:lnTo>
                  <a:lnTo>
                    <a:pt x="14658391" y="3276104"/>
                  </a:lnTo>
                  <a:lnTo>
                    <a:pt x="13986472" y="3276104"/>
                  </a:lnTo>
                  <a:lnTo>
                    <a:pt x="13986472" y="2554084"/>
                  </a:lnTo>
                  <a:lnTo>
                    <a:pt x="14658391" y="2554084"/>
                  </a:lnTo>
                  <a:lnTo>
                    <a:pt x="14658391" y="2516809"/>
                  </a:lnTo>
                  <a:lnTo>
                    <a:pt x="13986472" y="2516809"/>
                  </a:lnTo>
                  <a:lnTo>
                    <a:pt x="13986472" y="1794802"/>
                  </a:lnTo>
                  <a:lnTo>
                    <a:pt x="14658391" y="1794802"/>
                  </a:lnTo>
                  <a:lnTo>
                    <a:pt x="14658391" y="1757514"/>
                  </a:lnTo>
                  <a:lnTo>
                    <a:pt x="13986472" y="1757514"/>
                  </a:lnTo>
                  <a:lnTo>
                    <a:pt x="13986472" y="1035494"/>
                  </a:lnTo>
                  <a:lnTo>
                    <a:pt x="14658391" y="1035494"/>
                  </a:lnTo>
                  <a:lnTo>
                    <a:pt x="14658391" y="998220"/>
                  </a:lnTo>
                  <a:lnTo>
                    <a:pt x="13986472" y="998220"/>
                  </a:lnTo>
                  <a:lnTo>
                    <a:pt x="13986472" y="276199"/>
                  </a:lnTo>
                  <a:lnTo>
                    <a:pt x="14658391" y="276199"/>
                  </a:lnTo>
                  <a:lnTo>
                    <a:pt x="14658391" y="238912"/>
                  </a:lnTo>
                  <a:lnTo>
                    <a:pt x="13986472" y="238912"/>
                  </a:lnTo>
                  <a:lnTo>
                    <a:pt x="13986472" y="0"/>
                  </a:lnTo>
                  <a:lnTo>
                    <a:pt x="13958773" y="0"/>
                  </a:lnTo>
                  <a:lnTo>
                    <a:pt x="13958773" y="10869117"/>
                  </a:lnTo>
                  <a:lnTo>
                    <a:pt x="13286842" y="10869117"/>
                  </a:lnTo>
                  <a:lnTo>
                    <a:pt x="13286842" y="10147109"/>
                  </a:lnTo>
                  <a:lnTo>
                    <a:pt x="13958773" y="10147109"/>
                  </a:lnTo>
                  <a:lnTo>
                    <a:pt x="13958773" y="10109822"/>
                  </a:lnTo>
                  <a:lnTo>
                    <a:pt x="13286842" y="10109822"/>
                  </a:lnTo>
                  <a:lnTo>
                    <a:pt x="13286842" y="9387802"/>
                  </a:lnTo>
                  <a:lnTo>
                    <a:pt x="13958773" y="9387802"/>
                  </a:lnTo>
                  <a:lnTo>
                    <a:pt x="13958773" y="9350515"/>
                  </a:lnTo>
                  <a:lnTo>
                    <a:pt x="13286842" y="9350515"/>
                  </a:lnTo>
                  <a:lnTo>
                    <a:pt x="13286842" y="8628494"/>
                  </a:lnTo>
                  <a:lnTo>
                    <a:pt x="13958773" y="8628494"/>
                  </a:lnTo>
                  <a:lnTo>
                    <a:pt x="13958773" y="8591220"/>
                  </a:lnTo>
                  <a:lnTo>
                    <a:pt x="13286842" y="8591220"/>
                  </a:lnTo>
                  <a:lnTo>
                    <a:pt x="13286842" y="7869199"/>
                  </a:lnTo>
                  <a:lnTo>
                    <a:pt x="13958773" y="7869199"/>
                  </a:lnTo>
                  <a:lnTo>
                    <a:pt x="13958773" y="7831912"/>
                  </a:lnTo>
                  <a:lnTo>
                    <a:pt x="13286842" y="7831912"/>
                  </a:lnTo>
                  <a:lnTo>
                    <a:pt x="13286842" y="7109904"/>
                  </a:lnTo>
                  <a:lnTo>
                    <a:pt x="13958773" y="7109904"/>
                  </a:lnTo>
                  <a:lnTo>
                    <a:pt x="13958773" y="7072617"/>
                  </a:lnTo>
                  <a:lnTo>
                    <a:pt x="13286842" y="7072617"/>
                  </a:lnTo>
                  <a:lnTo>
                    <a:pt x="13286842" y="6350597"/>
                  </a:lnTo>
                  <a:lnTo>
                    <a:pt x="13958773" y="6350597"/>
                  </a:lnTo>
                  <a:lnTo>
                    <a:pt x="13958773" y="6313309"/>
                  </a:lnTo>
                  <a:lnTo>
                    <a:pt x="13286842" y="6313309"/>
                  </a:lnTo>
                  <a:lnTo>
                    <a:pt x="13286842" y="5572658"/>
                  </a:lnTo>
                  <a:lnTo>
                    <a:pt x="13958773" y="5572658"/>
                  </a:lnTo>
                  <a:lnTo>
                    <a:pt x="13958773" y="5535371"/>
                  </a:lnTo>
                  <a:lnTo>
                    <a:pt x="13286842" y="5535371"/>
                  </a:lnTo>
                  <a:lnTo>
                    <a:pt x="13286842" y="4831994"/>
                  </a:lnTo>
                  <a:lnTo>
                    <a:pt x="13958773" y="4831994"/>
                  </a:lnTo>
                  <a:lnTo>
                    <a:pt x="13958773" y="4794720"/>
                  </a:lnTo>
                  <a:lnTo>
                    <a:pt x="13286842" y="4794720"/>
                  </a:lnTo>
                  <a:lnTo>
                    <a:pt x="13286842" y="4072699"/>
                  </a:lnTo>
                  <a:lnTo>
                    <a:pt x="13958773" y="4072699"/>
                  </a:lnTo>
                  <a:lnTo>
                    <a:pt x="13958773" y="4035412"/>
                  </a:lnTo>
                  <a:lnTo>
                    <a:pt x="13286842" y="4035412"/>
                  </a:lnTo>
                  <a:lnTo>
                    <a:pt x="13286842" y="3313392"/>
                  </a:lnTo>
                  <a:lnTo>
                    <a:pt x="13958773" y="3313392"/>
                  </a:lnTo>
                  <a:lnTo>
                    <a:pt x="13958773" y="3276104"/>
                  </a:lnTo>
                  <a:lnTo>
                    <a:pt x="13286842" y="3276104"/>
                  </a:lnTo>
                  <a:lnTo>
                    <a:pt x="13286842" y="2554084"/>
                  </a:lnTo>
                  <a:lnTo>
                    <a:pt x="13958773" y="2554084"/>
                  </a:lnTo>
                  <a:lnTo>
                    <a:pt x="13958773" y="2516809"/>
                  </a:lnTo>
                  <a:lnTo>
                    <a:pt x="13286842" y="2516809"/>
                  </a:lnTo>
                  <a:lnTo>
                    <a:pt x="13286842" y="1794802"/>
                  </a:lnTo>
                  <a:lnTo>
                    <a:pt x="13958773" y="1794802"/>
                  </a:lnTo>
                  <a:lnTo>
                    <a:pt x="13958773" y="1757514"/>
                  </a:lnTo>
                  <a:lnTo>
                    <a:pt x="13286842" y="1757514"/>
                  </a:lnTo>
                  <a:lnTo>
                    <a:pt x="13286842" y="1035494"/>
                  </a:lnTo>
                  <a:lnTo>
                    <a:pt x="13958773" y="1035494"/>
                  </a:lnTo>
                  <a:lnTo>
                    <a:pt x="13958773" y="998220"/>
                  </a:lnTo>
                  <a:lnTo>
                    <a:pt x="13286842" y="998220"/>
                  </a:lnTo>
                  <a:lnTo>
                    <a:pt x="13286842" y="276199"/>
                  </a:lnTo>
                  <a:lnTo>
                    <a:pt x="13958773" y="276199"/>
                  </a:lnTo>
                  <a:lnTo>
                    <a:pt x="13958773" y="238912"/>
                  </a:lnTo>
                  <a:lnTo>
                    <a:pt x="13286842" y="238912"/>
                  </a:lnTo>
                  <a:lnTo>
                    <a:pt x="13286842" y="0"/>
                  </a:lnTo>
                  <a:lnTo>
                    <a:pt x="13259156" y="0"/>
                  </a:lnTo>
                  <a:lnTo>
                    <a:pt x="13259156" y="10869117"/>
                  </a:lnTo>
                  <a:lnTo>
                    <a:pt x="12584506" y="10869117"/>
                  </a:lnTo>
                  <a:lnTo>
                    <a:pt x="12584506" y="10147109"/>
                  </a:lnTo>
                  <a:lnTo>
                    <a:pt x="13259156" y="10147109"/>
                  </a:lnTo>
                  <a:lnTo>
                    <a:pt x="13259156" y="10109822"/>
                  </a:lnTo>
                  <a:lnTo>
                    <a:pt x="12584506" y="10109822"/>
                  </a:lnTo>
                  <a:lnTo>
                    <a:pt x="12584506" y="9387802"/>
                  </a:lnTo>
                  <a:lnTo>
                    <a:pt x="13259156" y="9387802"/>
                  </a:lnTo>
                  <a:lnTo>
                    <a:pt x="13259156" y="9350515"/>
                  </a:lnTo>
                  <a:lnTo>
                    <a:pt x="12584506" y="9350515"/>
                  </a:lnTo>
                  <a:lnTo>
                    <a:pt x="12584506" y="8628494"/>
                  </a:lnTo>
                  <a:lnTo>
                    <a:pt x="13259156" y="8628494"/>
                  </a:lnTo>
                  <a:lnTo>
                    <a:pt x="13259156" y="8591220"/>
                  </a:lnTo>
                  <a:lnTo>
                    <a:pt x="12584506" y="8591220"/>
                  </a:lnTo>
                  <a:lnTo>
                    <a:pt x="12584506" y="7869199"/>
                  </a:lnTo>
                  <a:lnTo>
                    <a:pt x="13259156" y="7869199"/>
                  </a:lnTo>
                  <a:lnTo>
                    <a:pt x="13259156" y="7831912"/>
                  </a:lnTo>
                  <a:lnTo>
                    <a:pt x="12584506" y="7831912"/>
                  </a:lnTo>
                  <a:lnTo>
                    <a:pt x="12584506" y="7109904"/>
                  </a:lnTo>
                  <a:lnTo>
                    <a:pt x="13259156" y="7109904"/>
                  </a:lnTo>
                  <a:lnTo>
                    <a:pt x="13259156" y="7072617"/>
                  </a:lnTo>
                  <a:lnTo>
                    <a:pt x="12584506" y="7072617"/>
                  </a:lnTo>
                  <a:lnTo>
                    <a:pt x="12584506" y="6350597"/>
                  </a:lnTo>
                  <a:lnTo>
                    <a:pt x="13259156" y="6350597"/>
                  </a:lnTo>
                  <a:lnTo>
                    <a:pt x="13259156" y="6313309"/>
                  </a:lnTo>
                  <a:lnTo>
                    <a:pt x="12584506" y="6313309"/>
                  </a:lnTo>
                  <a:lnTo>
                    <a:pt x="12584506" y="5572658"/>
                  </a:lnTo>
                  <a:lnTo>
                    <a:pt x="13259156" y="5572658"/>
                  </a:lnTo>
                  <a:lnTo>
                    <a:pt x="13259156" y="5535371"/>
                  </a:lnTo>
                  <a:lnTo>
                    <a:pt x="12584506" y="5535371"/>
                  </a:lnTo>
                  <a:lnTo>
                    <a:pt x="12584506" y="4831994"/>
                  </a:lnTo>
                  <a:lnTo>
                    <a:pt x="13259156" y="4831994"/>
                  </a:lnTo>
                  <a:lnTo>
                    <a:pt x="13259156" y="4794720"/>
                  </a:lnTo>
                  <a:lnTo>
                    <a:pt x="12584506" y="4794720"/>
                  </a:lnTo>
                  <a:lnTo>
                    <a:pt x="12584506" y="4072699"/>
                  </a:lnTo>
                  <a:lnTo>
                    <a:pt x="13259156" y="4072699"/>
                  </a:lnTo>
                  <a:lnTo>
                    <a:pt x="13259156" y="4035412"/>
                  </a:lnTo>
                  <a:lnTo>
                    <a:pt x="12584506" y="4035412"/>
                  </a:lnTo>
                  <a:lnTo>
                    <a:pt x="12584506" y="3313392"/>
                  </a:lnTo>
                  <a:lnTo>
                    <a:pt x="13259156" y="3313392"/>
                  </a:lnTo>
                  <a:lnTo>
                    <a:pt x="13259156" y="3276104"/>
                  </a:lnTo>
                  <a:lnTo>
                    <a:pt x="12584506" y="3276104"/>
                  </a:lnTo>
                  <a:lnTo>
                    <a:pt x="12584506" y="2554084"/>
                  </a:lnTo>
                  <a:lnTo>
                    <a:pt x="13259156" y="2554084"/>
                  </a:lnTo>
                  <a:lnTo>
                    <a:pt x="13259156" y="2516809"/>
                  </a:lnTo>
                  <a:lnTo>
                    <a:pt x="12584506" y="2516809"/>
                  </a:lnTo>
                  <a:lnTo>
                    <a:pt x="12584506" y="1794802"/>
                  </a:lnTo>
                  <a:lnTo>
                    <a:pt x="13259156" y="1794802"/>
                  </a:lnTo>
                  <a:lnTo>
                    <a:pt x="13259156" y="1757514"/>
                  </a:lnTo>
                  <a:lnTo>
                    <a:pt x="12584506" y="1757514"/>
                  </a:lnTo>
                  <a:lnTo>
                    <a:pt x="12584506" y="1035494"/>
                  </a:lnTo>
                  <a:lnTo>
                    <a:pt x="13259156" y="1035494"/>
                  </a:lnTo>
                  <a:lnTo>
                    <a:pt x="13259156" y="998220"/>
                  </a:lnTo>
                  <a:lnTo>
                    <a:pt x="12584506" y="998220"/>
                  </a:lnTo>
                  <a:lnTo>
                    <a:pt x="12584506" y="276199"/>
                  </a:lnTo>
                  <a:lnTo>
                    <a:pt x="13259156" y="276199"/>
                  </a:lnTo>
                  <a:lnTo>
                    <a:pt x="13259156" y="238912"/>
                  </a:lnTo>
                  <a:lnTo>
                    <a:pt x="12584506" y="238912"/>
                  </a:lnTo>
                  <a:lnTo>
                    <a:pt x="12584506" y="0"/>
                  </a:lnTo>
                  <a:lnTo>
                    <a:pt x="12556820" y="0"/>
                  </a:lnTo>
                  <a:lnTo>
                    <a:pt x="12556820" y="10869117"/>
                  </a:lnTo>
                  <a:lnTo>
                    <a:pt x="11882171" y="10869117"/>
                  </a:lnTo>
                  <a:lnTo>
                    <a:pt x="11882171" y="10147109"/>
                  </a:lnTo>
                  <a:lnTo>
                    <a:pt x="12556820" y="10147109"/>
                  </a:lnTo>
                  <a:lnTo>
                    <a:pt x="12556820" y="10109822"/>
                  </a:lnTo>
                  <a:lnTo>
                    <a:pt x="11882171" y="10109822"/>
                  </a:lnTo>
                  <a:lnTo>
                    <a:pt x="11882171" y="9387802"/>
                  </a:lnTo>
                  <a:lnTo>
                    <a:pt x="12556820" y="9387802"/>
                  </a:lnTo>
                  <a:lnTo>
                    <a:pt x="12556820" y="9350515"/>
                  </a:lnTo>
                  <a:lnTo>
                    <a:pt x="11882171" y="9350515"/>
                  </a:lnTo>
                  <a:lnTo>
                    <a:pt x="11882171" y="8628494"/>
                  </a:lnTo>
                  <a:lnTo>
                    <a:pt x="12556820" y="8628494"/>
                  </a:lnTo>
                  <a:lnTo>
                    <a:pt x="12556820" y="8591220"/>
                  </a:lnTo>
                  <a:lnTo>
                    <a:pt x="11882171" y="8591220"/>
                  </a:lnTo>
                  <a:lnTo>
                    <a:pt x="11882171" y="7869199"/>
                  </a:lnTo>
                  <a:lnTo>
                    <a:pt x="12556820" y="7869199"/>
                  </a:lnTo>
                  <a:lnTo>
                    <a:pt x="12556820" y="7831912"/>
                  </a:lnTo>
                  <a:lnTo>
                    <a:pt x="11882171" y="7831912"/>
                  </a:lnTo>
                  <a:lnTo>
                    <a:pt x="11882171" y="7109904"/>
                  </a:lnTo>
                  <a:lnTo>
                    <a:pt x="12556820" y="7109904"/>
                  </a:lnTo>
                  <a:lnTo>
                    <a:pt x="12556820" y="7072617"/>
                  </a:lnTo>
                  <a:lnTo>
                    <a:pt x="11882171" y="7072617"/>
                  </a:lnTo>
                  <a:lnTo>
                    <a:pt x="11882171" y="6350597"/>
                  </a:lnTo>
                  <a:lnTo>
                    <a:pt x="12556820" y="6350597"/>
                  </a:lnTo>
                  <a:lnTo>
                    <a:pt x="12556820" y="6313309"/>
                  </a:lnTo>
                  <a:lnTo>
                    <a:pt x="11882171" y="6313309"/>
                  </a:lnTo>
                  <a:lnTo>
                    <a:pt x="11882171" y="5572658"/>
                  </a:lnTo>
                  <a:lnTo>
                    <a:pt x="12556820" y="5572658"/>
                  </a:lnTo>
                  <a:lnTo>
                    <a:pt x="12556820" y="5535371"/>
                  </a:lnTo>
                  <a:lnTo>
                    <a:pt x="11882171" y="5535371"/>
                  </a:lnTo>
                  <a:lnTo>
                    <a:pt x="11882171" y="4831994"/>
                  </a:lnTo>
                  <a:lnTo>
                    <a:pt x="12556820" y="4831994"/>
                  </a:lnTo>
                  <a:lnTo>
                    <a:pt x="12556820" y="4794720"/>
                  </a:lnTo>
                  <a:lnTo>
                    <a:pt x="11882171" y="4794720"/>
                  </a:lnTo>
                  <a:lnTo>
                    <a:pt x="11882171" y="4072699"/>
                  </a:lnTo>
                  <a:lnTo>
                    <a:pt x="12556820" y="4072699"/>
                  </a:lnTo>
                  <a:lnTo>
                    <a:pt x="12556820" y="4035412"/>
                  </a:lnTo>
                  <a:lnTo>
                    <a:pt x="11882171" y="4035412"/>
                  </a:lnTo>
                  <a:lnTo>
                    <a:pt x="11882171" y="3313392"/>
                  </a:lnTo>
                  <a:lnTo>
                    <a:pt x="12556820" y="3313392"/>
                  </a:lnTo>
                  <a:lnTo>
                    <a:pt x="12556820" y="3276104"/>
                  </a:lnTo>
                  <a:lnTo>
                    <a:pt x="11882171" y="3276104"/>
                  </a:lnTo>
                  <a:lnTo>
                    <a:pt x="11882171" y="2554084"/>
                  </a:lnTo>
                  <a:lnTo>
                    <a:pt x="12556820" y="2554084"/>
                  </a:lnTo>
                  <a:lnTo>
                    <a:pt x="12556820" y="2516809"/>
                  </a:lnTo>
                  <a:lnTo>
                    <a:pt x="11882171" y="2516809"/>
                  </a:lnTo>
                  <a:lnTo>
                    <a:pt x="11882171" y="1794802"/>
                  </a:lnTo>
                  <a:lnTo>
                    <a:pt x="12556820" y="1794802"/>
                  </a:lnTo>
                  <a:lnTo>
                    <a:pt x="12556820" y="1757514"/>
                  </a:lnTo>
                  <a:lnTo>
                    <a:pt x="11882171" y="1757514"/>
                  </a:lnTo>
                  <a:lnTo>
                    <a:pt x="11882171" y="1035494"/>
                  </a:lnTo>
                  <a:lnTo>
                    <a:pt x="12556820" y="1035494"/>
                  </a:lnTo>
                  <a:lnTo>
                    <a:pt x="12556820" y="998220"/>
                  </a:lnTo>
                  <a:lnTo>
                    <a:pt x="11882171" y="998220"/>
                  </a:lnTo>
                  <a:lnTo>
                    <a:pt x="11882171" y="276199"/>
                  </a:lnTo>
                  <a:lnTo>
                    <a:pt x="12556820" y="276199"/>
                  </a:lnTo>
                  <a:lnTo>
                    <a:pt x="12556820" y="238912"/>
                  </a:lnTo>
                  <a:lnTo>
                    <a:pt x="11882171" y="238912"/>
                  </a:lnTo>
                  <a:lnTo>
                    <a:pt x="11882171" y="0"/>
                  </a:lnTo>
                  <a:lnTo>
                    <a:pt x="11854485" y="0"/>
                  </a:lnTo>
                  <a:lnTo>
                    <a:pt x="11854485" y="10869117"/>
                  </a:lnTo>
                  <a:lnTo>
                    <a:pt x="11179835" y="10869117"/>
                  </a:lnTo>
                  <a:lnTo>
                    <a:pt x="11179835" y="10147109"/>
                  </a:lnTo>
                  <a:lnTo>
                    <a:pt x="11854485" y="10147109"/>
                  </a:lnTo>
                  <a:lnTo>
                    <a:pt x="11854485" y="10109822"/>
                  </a:lnTo>
                  <a:lnTo>
                    <a:pt x="11179835" y="10109822"/>
                  </a:lnTo>
                  <a:lnTo>
                    <a:pt x="11179835" y="9387802"/>
                  </a:lnTo>
                  <a:lnTo>
                    <a:pt x="11854485" y="9387802"/>
                  </a:lnTo>
                  <a:lnTo>
                    <a:pt x="11854485" y="9350515"/>
                  </a:lnTo>
                  <a:lnTo>
                    <a:pt x="11179835" y="9350515"/>
                  </a:lnTo>
                  <a:lnTo>
                    <a:pt x="11179835" y="8628494"/>
                  </a:lnTo>
                  <a:lnTo>
                    <a:pt x="11854485" y="8628494"/>
                  </a:lnTo>
                  <a:lnTo>
                    <a:pt x="11854485" y="8591220"/>
                  </a:lnTo>
                  <a:lnTo>
                    <a:pt x="11179835" y="8591220"/>
                  </a:lnTo>
                  <a:lnTo>
                    <a:pt x="11179835" y="7869199"/>
                  </a:lnTo>
                  <a:lnTo>
                    <a:pt x="11854485" y="7869199"/>
                  </a:lnTo>
                  <a:lnTo>
                    <a:pt x="11854485" y="7831912"/>
                  </a:lnTo>
                  <a:lnTo>
                    <a:pt x="11179835" y="7831912"/>
                  </a:lnTo>
                  <a:lnTo>
                    <a:pt x="11179835" y="7109904"/>
                  </a:lnTo>
                  <a:lnTo>
                    <a:pt x="11854485" y="7109904"/>
                  </a:lnTo>
                  <a:lnTo>
                    <a:pt x="11854485" y="7072617"/>
                  </a:lnTo>
                  <a:lnTo>
                    <a:pt x="11179835" y="7072617"/>
                  </a:lnTo>
                  <a:lnTo>
                    <a:pt x="11179835" y="6350597"/>
                  </a:lnTo>
                  <a:lnTo>
                    <a:pt x="11854485" y="6350597"/>
                  </a:lnTo>
                  <a:lnTo>
                    <a:pt x="11854485" y="6313309"/>
                  </a:lnTo>
                  <a:lnTo>
                    <a:pt x="11179835" y="6313309"/>
                  </a:lnTo>
                  <a:lnTo>
                    <a:pt x="11179835" y="5572658"/>
                  </a:lnTo>
                  <a:lnTo>
                    <a:pt x="11854485" y="5572658"/>
                  </a:lnTo>
                  <a:lnTo>
                    <a:pt x="11854485" y="5535371"/>
                  </a:lnTo>
                  <a:lnTo>
                    <a:pt x="11179835" y="5535371"/>
                  </a:lnTo>
                  <a:lnTo>
                    <a:pt x="11179835" y="4831994"/>
                  </a:lnTo>
                  <a:lnTo>
                    <a:pt x="11854485" y="4831994"/>
                  </a:lnTo>
                  <a:lnTo>
                    <a:pt x="11854485" y="4794720"/>
                  </a:lnTo>
                  <a:lnTo>
                    <a:pt x="11179835" y="4794720"/>
                  </a:lnTo>
                  <a:lnTo>
                    <a:pt x="11179835" y="4072699"/>
                  </a:lnTo>
                  <a:lnTo>
                    <a:pt x="11854485" y="4072699"/>
                  </a:lnTo>
                  <a:lnTo>
                    <a:pt x="11854485" y="4035412"/>
                  </a:lnTo>
                  <a:lnTo>
                    <a:pt x="11179835" y="4035412"/>
                  </a:lnTo>
                  <a:lnTo>
                    <a:pt x="11179835" y="3313392"/>
                  </a:lnTo>
                  <a:lnTo>
                    <a:pt x="11854485" y="3313392"/>
                  </a:lnTo>
                  <a:lnTo>
                    <a:pt x="11854485" y="3276104"/>
                  </a:lnTo>
                  <a:lnTo>
                    <a:pt x="11179835" y="3276104"/>
                  </a:lnTo>
                  <a:lnTo>
                    <a:pt x="11179835" y="2554084"/>
                  </a:lnTo>
                  <a:lnTo>
                    <a:pt x="11854485" y="2554084"/>
                  </a:lnTo>
                  <a:lnTo>
                    <a:pt x="11854485" y="2516809"/>
                  </a:lnTo>
                  <a:lnTo>
                    <a:pt x="11179835" y="2516809"/>
                  </a:lnTo>
                  <a:lnTo>
                    <a:pt x="11179835" y="1794802"/>
                  </a:lnTo>
                  <a:lnTo>
                    <a:pt x="11854485" y="1794802"/>
                  </a:lnTo>
                  <a:lnTo>
                    <a:pt x="11854485" y="1757514"/>
                  </a:lnTo>
                  <a:lnTo>
                    <a:pt x="11179835" y="1757514"/>
                  </a:lnTo>
                  <a:lnTo>
                    <a:pt x="11179835" y="1035494"/>
                  </a:lnTo>
                  <a:lnTo>
                    <a:pt x="11854485" y="1035494"/>
                  </a:lnTo>
                  <a:lnTo>
                    <a:pt x="11854485" y="998220"/>
                  </a:lnTo>
                  <a:lnTo>
                    <a:pt x="11179835" y="998220"/>
                  </a:lnTo>
                  <a:lnTo>
                    <a:pt x="11179835" y="276199"/>
                  </a:lnTo>
                  <a:lnTo>
                    <a:pt x="11854485" y="276199"/>
                  </a:lnTo>
                  <a:lnTo>
                    <a:pt x="11854485" y="238912"/>
                  </a:lnTo>
                  <a:lnTo>
                    <a:pt x="11179835" y="238912"/>
                  </a:lnTo>
                  <a:lnTo>
                    <a:pt x="11179835" y="0"/>
                  </a:lnTo>
                  <a:lnTo>
                    <a:pt x="11152149" y="0"/>
                  </a:lnTo>
                  <a:lnTo>
                    <a:pt x="11152149" y="10869117"/>
                  </a:lnTo>
                  <a:lnTo>
                    <a:pt x="10477500" y="10869117"/>
                  </a:lnTo>
                  <a:lnTo>
                    <a:pt x="10477500" y="10147109"/>
                  </a:lnTo>
                  <a:lnTo>
                    <a:pt x="11152149" y="10147109"/>
                  </a:lnTo>
                  <a:lnTo>
                    <a:pt x="11152149" y="10109822"/>
                  </a:lnTo>
                  <a:lnTo>
                    <a:pt x="10477500" y="10109822"/>
                  </a:lnTo>
                  <a:lnTo>
                    <a:pt x="10477500" y="9387802"/>
                  </a:lnTo>
                  <a:lnTo>
                    <a:pt x="11152149" y="9387802"/>
                  </a:lnTo>
                  <a:lnTo>
                    <a:pt x="11152149" y="9350515"/>
                  </a:lnTo>
                  <a:lnTo>
                    <a:pt x="10477500" y="9350515"/>
                  </a:lnTo>
                  <a:lnTo>
                    <a:pt x="10477500" y="8628494"/>
                  </a:lnTo>
                  <a:lnTo>
                    <a:pt x="11152149" y="8628494"/>
                  </a:lnTo>
                  <a:lnTo>
                    <a:pt x="11152149" y="8591220"/>
                  </a:lnTo>
                  <a:lnTo>
                    <a:pt x="10477500" y="8591220"/>
                  </a:lnTo>
                  <a:lnTo>
                    <a:pt x="10477500" y="7869199"/>
                  </a:lnTo>
                  <a:lnTo>
                    <a:pt x="11152149" y="7869199"/>
                  </a:lnTo>
                  <a:lnTo>
                    <a:pt x="11152149" y="7831912"/>
                  </a:lnTo>
                  <a:lnTo>
                    <a:pt x="10477500" y="7831912"/>
                  </a:lnTo>
                  <a:lnTo>
                    <a:pt x="10477500" y="7109904"/>
                  </a:lnTo>
                  <a:lnTo>
                    <a:pt x="11152149" y="7109904"/>
                  </a:lnTo>
                  <a:lnTo>
                    <a:pt x="11152149" y="7072617"/>
                  </a:lnTo>
                  <a:lnTo>
                    <a:pt x="10477500" y="7072617"/>
                  </a:lnTo>
                  <a:lnTo>
                    <a:pt x="10477500" y="6350597"/>
                  </a:lnTo>
                  <a:lnTo>
                    <a:pt x="11152149" y="6350597"/>
                  </a:lnTo>
                  <a:lnTo>
                    <a:pt x="11152149" y="6313309"/>
                  </a:lnTo>
                  <a:lnTo>
                    <a:pt x="10477500" y="6313309"/>
                  </a:lnTo>
                  <a:lnTo>
                    <a:pt x="10477500" y="5572658"/>
                  </a:lnTo>
                  <a:lnTo>
                    <a:pt x="11152149" y="5572658"/>
                  </a:lnTo>
                  <a:lnTo>
                    <a:pt x="11152149" y="5535371"/>
                  </a:lnTo>
                  <a:lnTo>
                    <a:pt x="10477500" y="5535371"/>
                  </a:lnTo>
                  <a:lnTo>
                    <a:pt x="10477500" y="4831994"/>
                  </a:lnTo>
                  <a:lnTo>
                    <a:pt x="11152149" y="4831994"/>
                  </a:lnTo>
                  <a:lnTo>
                    <a:pt x="11152149" y="4794720"/>
                  </a:lnTo>
                  <a:lnTo>
                    <a:pt x="10477500" y="4794720"/>
                  </a:lnTo>
                  <a:lnTo>
                    <a:pt x="10477500" y="4072699"/>
                  </a:lnTo>
                  <a:lnTo>
                    <a:pt x="11152149" y="4072699"/>
                  </a:lnTo>
                  <a:lnTo>
                    <a:pt x="11152149" y="4035412"/>
                  </a:lnTo>
                  <a:lnTo>
                    <a:pt x="10477500" y="4035412"/>
                  </a:lnTo>
                  <a:lnTo>
                    <a:pt x="10477500" y="3313392"/>
                  </a:lnTo>
                  <a:lnTo>
                    <a:pt x="11152149" y="3313392"/>
                  </a:lnTo>
                  <a:lnTo>
                    <a:pt x="11152149" y="3276104"/>
                  </a:lnTo>
                  <a:lnTo>
                    <a:pt x="10477500" y="3276104"/>
                  </a:lnTo>
                  <a:lnTo>
                    <a:pt x="10477500" y="2554084"/>
                  </a:lnTo>
                  <a:lnTo>
                    <a:pt x="11152149" y="2554084"/>
                  </a:lnTo>
                  <a:lnTo>
                    <a:pt x="11152149" y="2516809"/>
                  </a:lnTo>
                  <a:lnTo>
                    <a:pt x="10477500" y="2516809"/>
                  </a:lnTo>
                  <a:lnTo>
                    <a:pt x="10477500" y="1794802"/>
                  </a:lnTo>
                  <a:lnTo>
                    <a:pt x="11152149" y="1794802"/>
                  </a:lnTo>
                  <a:lnTo>
                    <a:pt x="11152149" y="1757514"/>
                  </a:lnTo>
                  <a:lnTo>
                    <a:pt x="10477500" y="1757514"/>
                  </a:lnTo>
                  <a:lnTo>
                    <a:pt x="10477500" y="1035494"/>
                  </a:lnTo>
                  <a:lnTo>
                    <a:pt x="11152149" y="1035494"/>
                  </a:lnTo>
                  <a:lnTo>
                    <a:pt x="11152149" y="998220"/>
                  </a:lnTo>
                  <a:lnTo>
                    <a:pt x="10477500" y="998220"/>
                  </a:lnTo>
                  <a:lnTo>
                    <a:pt x="10477500" y="276199"/>
                  </a:lnTo>
                  <a:lnTo>
                    <a:pt x="11152149" y="276199"/>
                  </a:lnTo>
                  <a:lnTo>
                    <a:pt x="11152149" y="238912"/>
                  </a:lnTo>
                  <a:lnTo>
                    <a:pt x="10477500" y="238912"/>
                  </a:lnTo>
                  <a:lnTo>
                    <a:pt x="10477500" y="0"/>
                  </a:lnTo>
                  <a:lnTo>
                    <a:pt x="10449801" y="0"/>
                  </a:lnTo>
                  <a:lnTo>
                    <a:pt x="10449801" y="10869117"/>
                  </a:lnTo>
                  <a:lnTo>
                    <a:pt x="9775139" y="10869117"/>
                  </a:lnTo>
                  <a:lnTo>
                    <a:pt x="9775139" y="10147109"/>
                  </a:lnTo>
                  <a:lnTo>
                    <a:pt x="10449801" y="10147109"/>
                  </a:lnTo>
                  <a:lnTo>
                    <a:pt x="10449801" y="10109822"/>
                  </a:lnTo>
                  <a:lnTo>
                    <a:pt x="9775139" y="10109822"/>
                  </a:lnTo>
                  <a:lnTo>
                    <a:pt x="9775139" y="9387802"/>
                  </a:lnTo>
                  <a:lnTo>
                    <a:pt x="10449801" y="9387802"/>
                  </a:lnTo>
                  <a:lnTo>
                    <a:pt x="10449801" y="9350515"/>
                  </a:lnTo>
                  <a:lnTo>
                    <a:pt x="9775139" y="9350515"/>
                  </a:lnTo>
                  <a:lnTo>
                    <a:pt x="9775139" y="8628494"/>
                  </a:lnTo>
                  <a:lnTo>
                    <a:pt x="10449801" y="8628494"/>
                  </a:lnTo>
                  <a:lnTo>
                    <a:pt x="10449801" y="8591220"/>
                  </a:lnTo>
                  <a:lnTo>
                    <a:pt x="9775139" y="8591220"/>
                  </a:lnTo>
                  <a:lnTo>
                    <a:pt x="9775139" y="7869199"/>
                  </a:lnTo>
                  <a:lnTo>
                    <a:pt x="10449801" y="7869199"/>
                  </a:lnTo>
                  <a:lnTo>
                    <a:pt x="10449801" y="7831912"/>
                  </a:lnTo>
                  <a:lnTo>
                    <a:pt x="9775139" y="7831912"/>
                  </a:lnTo>
                  <a:lnTo>
                    <a:pt x="9775139" y="7109904"/>
                  </a:lnTo>
                  <a:lnTo>
                    <a:pt x="10449801" y="7109904"/>
                  </a:lnTo>
                  <a:lnTo>
                    <a:pt x="10449801" y="7072617"/>
                  </a:lnTo>
                  <a:lnTo>
                    <a:pt x="9775139" y="7072617"/>
                  </a:lnTo>
                  <a:lnTo>
                    <a:pt x="9775139" y="6350597"/>
                  </a:lnTo>
                  <a:lnTo>
                    <a:pt x="10449801" y="6350597"/>
                  </a:lnTo>
                  <a:lnTo>
                    <a:pt x="10449801" y="6313309"/>
                  </a:lnTo>
                  <a:lnTo>
                    <a:pt x="9775139" y="6313309"/>
                  </a:lnTo>
                  <a:lnTo>
                    <a:pt x="9775139" y="5572658"/>
                  </a:lnTo>
                  <a:lnTo>
                    <a:pt x="10449801" y="5572658"/>
                  </a:lnTo>
                  <a:lnTo>
                    <a:pt x="10449801" y="5535371"/>
                  </a:lnTo>
                  <a:lnTo>
                    <a:pt x="9775139" y="5535371"/>
                  </a:lnTo>
                  <a:lnTo>
                    <a:pt x="9775139" y="4831994"/>
                  </a:lnTo>
                  <a:lnTo>
                    <a:pt x="10449801" y="4831994"/>
                  </a:lnTo>
                  <a:lnTo>
                    <a:pt x="10449801" y="4794720"/>
                  </a:lnTo>
                  <a:lnTo>
                    <a:pt x="9775139" y="4794720"/>
                  </a:lnTo>
                  <a:lnTo>
                    <a:pt x="9775139" y="4072699"/>
                  </a:lnTo>
                  <a:lnTo>
                    <a:pt x="10449801" y="4072699"/>
                  </a:lnTo>
                  <a:lnTo>
                    <a:pt x="10449801" y="4035412"/>
                  </a:lnTo>
                  <a:lnTo>
                    <a:pt x="9775139" y="4035412"/>
                  </a:lnTo>
                  <a:lnTo>
                    <a:pt x="9775139" y="3313392"/>
                  </a:lnTo>
                  <a:lnTo>
                    <a:pt x="10449801" y="3313392"/>
                  </a:lnTo>
                  <a:lnTo>
                    <a:pt x="10449801" y="3276104"/>
                  </a:lnTo>
                  <a:lnTo>
                    <a:pt x="9775139" y="3276104"/>
                  </a:lnTo>
                  <a:lnTo>
                    <a:pt x="9775139" y="2554084"/>
                  </a:lnTo>
                  <a:lnTo>
                    <a:pt x="10449801" y="2554084"/>
                  </a:lnTo>
                  <a:lnTo>
                    <a:pt x="10449801" y="2516809"/>
                  </a:lnTo>
                  <a:lnTo>
                    <a:pt x="9775139" y="2516809"/>
                  </a:lnTo>
                  <a:lnTo>
                    <a:pt x="9775139" y="1794802"/>
                  </a:lnTo>
                  <a:lnTo>
                    <a:pt x="10449801" y="1794802"/>
                  </a:lnTo>
                  <a:lnTo>
                    <a:pt x="10449801" y="1757514"/>
                  </a:lnTo>
                  <a:lnTo>
                    <a:pt x="9775139" y="1757514"/>
                  </a:lnTo>
                  <a:lnTo>
                    <a:pt x="9775139" y="1035494"/>
                  </a:lnTo>
                  <a:lnTo>
                    <a:pt x="10449801" y="1035494"/>
                  </a:lnTo>
                  <a:lnTo>
                    <a:pt x="10449801" y="998220"/>
                  </a:lnTo>
                  <a:lnTo>
                    <a:pt x="9775139" y="998220"/>
                  </a:lnTo>
                  <a:lnTo>
                    <a:pt x="9775139" y="276199"/>
                  </a:lnTo>
                  <a:lnTo>
                    <a:pt x="10449801" y="276199"/>
                  </a:lnTo>
                  <a:lnTo>
                    <a:pt x="10449801" y="238912"/>
                  </a:lnTo>
                  <a:lnTo>
                    <a:pt x="9775139" y="238912"/>
                  </a:lnTo>
                  <a:lnTo>
                    <a:pt x="9775139" y="0"/>
                  </a:lnTo>
                  <a:lnTo>
                    <a:pt x="9747453" y="0"/>
                  </a:lnTo>
                  <a:lnTo>
                    <a:pt x="9747453" y="10869117"/>
                  </a:lnTo>
                  <a:lnTo>
                    <a:pt x="9072804" y="10869117"/>
                  </a:lnTo>
                  <a:lnTo>
                    <a:pt x="9072804" y="10147109"/>
                  </a:lnTo>
                  <a:lnTo>
                    <a:pt x="9747453" y="10147109"/>
                  </a:lnTo>
                  <a:lnTo>
                    <a:pt x="9747453" y="10109822"/>
                  </a:lnTo>
                  <a:lnTo>
                    <a:pt x="9072804" y="10109822"/>
                  </a:lnTo>
                  <a:lnTo>
                    <a:pt x="9072804" y="9387802"/>
                  </a:lnTo>
                  <a:lnTo>
                    <a:pt x="9747453" y="9387802"/>
                  </a:lnTo>
                  <a:lnTo>
                    <a:pt x="9747453" y="9350515"/>
                  </a:lnTo>
                  <a:lnTo>
                    <a:pt x="9072804" y="9350515"/>
                  </a:lnTo>
                  <a:lnTo>
                    <a:pt x="9072804" y="8628494"/>
                  </a:lnTo>
                  <a:lnTo>
                    <a:pt x="9747453" y="8628494"/>
                  </a:lnTo>
                  <a:lnTo>
                    <a:pt x="9747453" y="8591220"/>
                  </a:lnTo>
                  <a:lnTo>
                    <a:pt x="9072804" y="8591220"/>
                  </a:lnTo>
                  <a:lnTo>
                    <a:pt x="9072804" y="7869199"/>
                  </a:lnTo>
                  <a:lnTo>
                    <a:pt x="9747453" y="7869199"/>
                  </a:lnTo>
                  <a:lnTo>
                    <a:pt x="9747453" y="7831912"/>
                  </a:lnTo>
                  <a:lnTo>
                    <a:pt x="9072804" y="7831912"/>
                  </a:lnTo>
                  <a:lnTo>
                    <a:pt x="9072804" y="7109904"/>
                  </a:lnTo>
                  <a:lnTo>
                    <a:pt x="9747453" y="7109904"/>
                  </a:lnTo>
                  <a:lnTo>
                    <a:pt x="9747453" y="7072617"/>
                  </a:lnTo>
                  <a:lnTo>
                    <a:pt x="9072804" y="7072617"/>
                  </a:lnTo>
                  <a:lnTo>
                    <a:pt x="9072804" y="6350597"/>
                  </a:lnTo>
                  <a:lnTo>
                    <a:pt x="9747453" y="6350597"/>
                  </a:lnTo>
                  <a:lnTo>
                    <a:pt x="9747453" y="6313309"/>
                  </a:lnTo>
                  <a:lnTo>
                    <a:pt x="9072804" y="6313309"/>
                  </a:lnTo>
                  <a:lnTo>
                    <a:pt x="9072804" y="5572658"/>
                  </a:lnTo>
                  <a:lnTo>
                    <a:pt x="9747453" y="5572658"/>
                  </a:lnTo>
                  <a:lnTo>
                    <a:pt x="9747453" y="5535371"/>
                  </a:lnTo>
                  <a:lnTo>
                    <a:pt x="9072804" y="5535371"/>
                  </a:lnTo>
                  <a:lnTo>
                    <a:pt x="9072804" y="4831994"/>
                  </a:lnTo>
                  <a:lnTo>
                    <a:pt x="9747453" y="4831994"/>
                  </a:lnTo>
                  <a:lnTo>
                    <a:pt x="9747453" y="4794720"/>
                  </a:lnTo>
                  <a:lnTo>
                    <a:pt x="9072804" y="4794720"/>
                  </a:lnTo>
                  <a:lnTo>
                    <a:pt x="9072804" y="4072699"/>
                  </a:lnTo>
                  <a:lnTo>
                    <a:pt x="9747453" y="4072699"/>
                  </a:lnTo>
                  <a:lnTo>
                    <a:pt x="9747453" y="4035412"/>
                  </a:lnTo>
                  <a:lnTo>
                    <a:pt x="9072804" y="4035412"/>
                  </a:lnTo>
                  <a:lnTo>
                    <a:pt x="9072804" y="3313392"/>
                  </a:lnTo>
                  <a:lnTo>
                    <a:pt x="9747453" y="3313392"/>
                  </a:lnTo>
                  <a:lnTo>
                    <a:pt x="9747453" y="3276104"/>
                  </a:lnTo>
                  <a:lnTo>
                    <a:pt x="9072804" y="3276104"/>
                  </a:lnTo>
                  <a:lnTo>
                    <a:pt x="9072804" y="2554084"/>
                  </a:lnTo>
                  <a:lnTo>
                    <a:pt x="9747453" y="2554084"/>
                  </a:lnTo>
                  <a:lnTo>
                    <a:pt x="9747453" y="2516809"/>
                  </a:lnTo>
                  <a:lnTo>
                    <a:pt x="9072804" y="2516809"/>
                  </a:lnTo>
                  <a:lnTo>
                    <a:pt x="9072804" y="1794802"/>
                  </a:lnTo>
                  <a:lnTo>
                    <a:pt x="9747453" y="1794802"/>
                  </a:lnTo>
                  <a:lnTo>
                    <a:pt x="9747453" y="1757514"/>
                  </a:lnTo>
                  <a:lnTo>
                    <a:pt x="9072804" y="1757514"/>
                  </a:lnTo>
                  <a:lnTo>
                    <a:pt x="9072804" y="1035494"/>
                  </a:lnTo>
                  <a:lnTo>
                    <a:pt x="9747453" y="1035494"/>
                  </a:lnTo>
                  <a:lnTo>
                    <a:pt x="9747453" y="998220"/>
                  </a:lnTo>
                  <a:lnTo>
                    <a:pt x="9072804" y="998220"/>
                  </a:lnTo>
                  <a:lnTo>
                    <a:pt x="9072804" y="276199"/>
                  </a:lnTo>
                  <a:lnTo>
                    <a:pt x="9747453" y="276199"/>
                  </a:lnTo>
                  <a:lnTo>
                    <a:pt x="9747453" y="238912"/>
                  </a:lnTo>
                  <a:lnTo>
                    <a:pt x="9072804" y="238912"/>
                  </a:lnTo>
                  <a:lnTo>
                    <a:pt x="9072804" y="0"/>
                  </a:lnTo>
                  <a:lnTo>
                    <a:pt x="9045105" y="0"/>
                  </a:lnTo>
                  <a:lnTo>
                    <a:pt x="9045105" y="10869117"/>
                  </a:lnTo>
                  <a:lnTo>
                    <a:pt x="8370456" y="10869117"/>
                  </a:lnTo>
                  <a:lnTo>
                    <a:pt x="8370456" y="10147109"/>
                  </a:lnTo>
                  <a:lnTo>
                    <a:pt x="9045105" y="10147109"/>
                  </a:lnTo>
                  <a:lnTo>
                    <a:pt x="9045105" y="10109822"/>
                  </a:lnTo>
                  <a:lnTo>
                    <a:pt x="8370456" y="10109822"/>
                  </a:lnTo>
                  <a:lnTo>
                    <a:pt x="8370456" y="9387802"/>
                  </a:lnTo>
                  <a:lnTo>
                    <a:pt x="9045105" y="9387802"/>
                  </a:lnTo>
                  <a:lnTo>
                    <a:pt x="9045105" y="9350515"/>
                  </a:lnTo>
                  <a:lnTo>
                    <a:pt x="8370456" y="9350515"/>
                  </a:lnTo>
                  <a:lnTo>
                    <a:pt x="8370456" y="8628494"/>
                  </a:lnTo>
                  <a:lnTo>
                    <a:pt x="9045105" y="8628494"/>
                  </a:lnTo>
                  <a:lnTo>
                    <a:pt x="9045105" y="8591220"/>
                  </a:lnTo>
                  <a:lnTo>
                    <a:pt x="8370456" y="8591220"/>
                  </a:lnTo>
                  <a:lnTo>
                    <a:pt x="8370456" y="7869199"/>
                  </a:lnTo>
                  <a:lnTo>
                    <a:pt x="9045105" y="7869199"/>
                  </a:lnTo>
                  <a:lnTo>
                    <a:pt x="9045105" y="7831912"/>
                  </a:lnTo>
                  <a:lnTo>
                    <a:pt x="8370456" y="7831912"/>
                  </a:lnTo>
                  <a:lnTo>
                    <a:pt x="8370456" y="7109904"/>
                  </a:lnTo>
                  <a:lnTo>
                    <a:pt x="9045105" y="7109904"/>
                  </a:lnTo>
                  <a:lnTo>
                    <a:pt x="9045105" y="7072617"/>
                  </a:lnTo>
                  <a:lnTo>
                    <a:pt x="8370456" y="7072617"/>
                  </a:lnTo>
                  <a:lnTo>
                    <a:pt x="8370456" y="6350597"/>
                  </a:lnTo>
                  <a:lnTo>
                    <a:pt x="9045105" y="6350597"/>
                  </a:lnTo>
                  <a:lnTo>
                    <a:pt x="9045105" y="6313309"/>
                  </a:lnTo>
                  <a:lnTo>
                    <a:pt x="8370456" y="6313309"/>
                  </a:lnTo>
                  <a:lnTo>
                    <a:pt x="8370456" y="5572658"/>
                  </a:lnTo>
                  <a:lnTo>
                    <a:pt x="9045105" y="5572658"/>
                  </a:lnTo>
                  <a:lnTo>
                    <a:pt x="9045105" y="5535371"/>
                  </a:lnTo>
                  <a:lnTo>
                    <a:pt x="8370456" y="5535371"/>
                  </a:lnTo>
                  <a:lnTo>
                    <a:pt x="8370456" y="4831994"/>
                  </a:lnTo>
                  <a:lnTo>
                    <a:pt x="9045105" y="4831994"/>
                  </a:lnTo>
                  <a:lnTo>
                    <a:pt x="9045105" y="4794720"/>
                  </a:lnTo>
                  <a:lnTo>
                    <a:pt x="8370456" y="4794720"/>
                  </a:lnTo>
                  <a:lnTo>
                    <a:pt x="8370456" y="4072699"/>
                  </a:lnTo>
                  <a:lnTo>
                    <a:pt x="9045105" y="4072699"/>
                  </a:lnTo>
                  <a:lnTo>
                    <a:pt x="9045105" y="4035412"/>
                  </a:lnTo>
                  <a:lnTo>
                    <a:pt x="8370456" y="4035412"/>
                  </a:lnTo>
                  <a:lnTo>
                    <a:pt x="8370456" y="3313392"/>
                  </a:lnTo>
                  <a:lnTo>
                    <a:pt x="9045105" y="3313392"/>
                  </a:lnTo>
                  <a:lnTo>
                    <a:pt x="9045105" y="3276104"/>
                  </a:lnTo>
                  <a:lnTo>
                    <a:pt x="8370456" y="3276104"/>
                  </a:lnTo>
                  <a:lnTo>
                    <a:pt x="8370456" y="2554084"/>
                  </a:lnTo>
                  <a:lnTo>
                    <a:pt x="9045105" y="2554084"/>
                  </a:lnTo>
                  <a:lnTo>
                    <a:pt x="9045105" y="2516809"/>
                  </a:lnTo>
                  <a:lnTo>
                    <a:pt x="8370456" y="2516809"/>
                  </a:lnTo>
                  <a:lnTo>
                    <a:pt x="8370456" y="1794802"/>
                  </a:lnTo>
                  <a:lnTo>
                    <a:pt x="9045105" y="1794802"/>
                  </a:lnTo>
                  <a:lnTo>
                    <a:pt x="9045105" y="1757514"/>
                  </a:lnTo>
                  <a:lnTo>
                    <a:pt x="8370456" y="1757514"/>
                  </a:lnTo>
                  <a:lnTo>
                    <a:pt x="8370456" y="1035494"/>
                  </a:lnTo>
                  <a:lnTo>
                    <a:pt x="9045105" y="1035494"/>
                  </a:lnTo>
                  <a:lnTo>
                    <a:pt x="9045105" y="998220"/>
                  </a:lnTo>
                  <a:lnTo>
                    <a:pt x="8370456" y="998220"/>
                  </a:lnTo>
                  <a:lnTo>
                    <a:pt x="8370456" y="276199"/>
                  </a:lnTo>
                  <a:lnTo>
                    <a:pt x="9045105" y="276199"/>
                  </a:lnTo>
                  <a:lnTo>
                    <a:pt x="9045105" y="238912"/>
                  </a:lnTo>
                  <a:lnTo>
                    <a:pt x="8370456" y="238912"/>
                  </a:lnTo>
                  <a:lnTo>
                    <a:pt x="8370456" y="0"/>
                  </a:lnTo>
                  <a:lnTo>
                    <a:pt x="8342782" y="0"/>
                  </a:lnTo>
                  <a:lnTo>
                    <a:pt x="8342782" y="10869117"/>
                  </a:lnTo>
                  <a:lnTo>
                    <a:pt x="7668133" y="10869117"/>
                  </a:lnTo>
                  <a:lnTo>
                    <a:pt x="7668133" y="10147109"/>
                  </a:lnTo>
                  <a:lnTo>
                    <a:pt x="8342782" y="10147109"/>
                  </a:lnTo>
                  <a:lnTo>
                    <a:pt x="8342782" y="10109822"/>
                  </a:lnTo>
                  <a:lnTo>
                    <a:pt x="7668133" y="10109822"/>
                  </a:lnTo>
                  <a:lnTo>
                    <a:pt x="7668133" y="9387802"/>
                  </a:lnTo>
                  <a:lnTo>
                    <a:pt x="8342782" y="9387802"/>
                  </a:lnTo>
                  <a:lnTo>
                    <a:pt x="8342782" y="9350515"/>
                  </a:lnTo>
                  <a:lnTo>
                    <a:pt x="7668133" y="9350515"/>
                  </a:lnTo>
                  <a:lnTo>
                    <a:pt x="7668133" y="8628494"/>
                  </a:lnTo>
                  <a:lnTo>
                    <a:pt x="8342782" y="8628494"/>
                  </a:lnTo>
                  <a:lnTo>
                    <a:pt x="8342782" y="8591220"/>
                  </a:lnTo>
                  <a:lnTo>
                    <a:pt x="7668133" y="8591220"/>
                  </a:lnTo>
                  <a:lnTo>
                    <a:pt x="7668133" y="7869199"/>
                  </a:lnTo>
                  <a:lnTo>
                    <a:pt x="8342782" y="7869199"/>
                  </a:lnTo>
                  <a:lnTo>
                    <a:pt x="8342782" y="7831912"/>
                  </a:lnTo>
                  <a:lnTo>
                    <a:pt x="7668133" y="7831912"/>
                  </a:lnTo>
                  <a:lnTo>
                    <a:pt x="7668133" y="7109904"/>
                  </a:lnTo>
                  <a:lnTo>
                    <a:pt x="8342782" y="7109904"/>
                  </a:lnTo>
                  <a:lnTo>
                    <a:pt x="8342782" y="7072617"/>
                  </a:lnTo>
                  <a:lnTo>
                    <a:pt x="7668133" y="7072617"/>
                  </a:lnTo>
                  <a:lnTo>
                    <a:pt x="7668133" y="6350597"/>
                  </a:lnTo>
                  <a:lnTo>
                    <a:pt x="8342782" y="6350597"/>
                  </a:lnTo>
                  <a:lnTo>
                    <a:pt x="8342782" y="6313309"/>
                  </a:lnTo>
                  <a:lnTo>
                    <a:pt x="7668133" y="6313309"/>
                  </a:lnTo>
                  <a:lnTo>
                    <a:pt x="7668133" y="5572658"/>
                  </a:lnTo>
                  <a:lnTo>
                    <a:pt x="8342782" y="5572658"/>
                  </a:lnTo>
                  <a:lnTo>
                    <a:pt x="8342782" y="5535371"/>
                  </a:lnTo>
                  <a:lnTo>
                    <a:pt x="7668133" y="5535371"/>
                  </a:lnTo>
                  <a:lnTo>
                    <a:pt x="7668133" y="4831994"/>
                  </a:lnTo>
                  <a:lnTo>
                    <a:pt x="8342782" y="4831994"/>
                  </a:lnTo>
                  <a:lnTo>
                    <a:pt x="8342782" y="4794720"/>
                  </a:lnTo>
                  <a:lnTo>
                    <a:pt x="7668133" y="4794720"/>
                  </a:lnTo>
                  <a:lnTo>
                    <a:pt x="7668133" y="4072699"/>
                  </a:lnTo>
                  <a:lnTo>
                    <a:pt x="8342782" y="4072699"/>
                  </a:lnTo>
                  <a:lnTo>
                    <a:pt x="8342782" y="4035412"/>
                  </a:lnTo>
                  <a:lnTo>
                    <a:pt x="7668133" y="4035412"/>
                  </a:lnTo>
                  <a:lnTo>
                    <a:pt x="7668133" y="3313392"/>
                  </a:lnTo>
                  <a:lnTo>
                    <a:pt x="8342782" y="3313392"/>
                  </a:lnTo>
                  <a:lnTo>
                    <a:pt x="8342782" y="3276104"/>
                  </a:lnTo>
                  <a:lnTo>
                    <a:pt x="7668133" y="3276104"/>
                  </a:lnTo>
                  <a:lnTo>
                    <a:pt x="7668133" y="2554084"/>
                  </a:lnTo>
                  <a:lnTo>
                    <a:pt x="8342782" y="2554084"/>
                  </a:lnTo>
                  <a:lnTo>
                    <a:pt x="8342782" y="2516809"/>
                  </a:lnTo>
                  <a:lnTo>
                    <a:pt x="7668133" y="2516809"/>
                  </a:lnTo>
                  <a:lnTo>
                    <a:pt x="7668133" y="1794802"/>
                  </a:lnTo>
                  <a:lnTo>
                    <a:pt x="8342782" y="1794802"/>
                  </a:lnTo>
                  <a:lnTo>
                    <a:pt x="8342782" y="1757514"/>
                  </a:lnTo>
                  <a:lnTo>
                    <a:pt x="7668133" y="1757514"/>
                  </a:lnTo>
                  <a:lnTo>
                    <a:pt x="7668133" y="1035494"/>
                  </a:lnTo>
                  <a:lnTo>
                    <a:pt x="8342782" y="1035494"/>
                  </a:lnTo>
                  <a:lnTo>
                    <a:pt x="8342782" y="998220"/>
                  </a:lnTo>
                  <a:lnTo>
                    <a:pt x="7668133" y="998220"/>
                  </a:lnTo>
                  <a:lnTo>
                    <a:pt x="7668133" y="276199"/>
                  </a:lnTo>
                  <a:lnTo>
                    <a:pt x="8342782" y="276199"/>
                  </a:lnTo>
                  <a:lnTo>
                    <a:pt x="8342782" y="238912"/>
                  </a:lnTo>
                  <a:lnTo>
                    <a:pt x="7668133" y="238912"/>
                  </a:lnTo>
                  <a:lnTo>
                    <a:pt x="7668133" y="0"/>
                  </a:lnTo>
                  <a:lnTo>
                    <a:pt x="7640434" y="0"/>
                  </a:lnTo>
                  <a:lnTo>
                    <a:pt x="7640434" y="10869117"/>
                  </a:lnTo>
                  <a:lnTo>
                    <a:pt x="6965797" y="10869117"/>
                  </a:lnTo>
                  <a:lnTo>
                    <a:pt x="6965797" y="10147109"/>
                  </a:lnTo>
                  <a:lnTo>
                    <a:pt x="7640434" y="10147109"/>
                  </a:lnTo>
                  <a:lnTo>
                    <a:pt x="7640434" y="10109822"/>
                  </a:lnTo>
                  <a:lnTo>
                    <a:pt x="6965797" y="10109822"/>
                  </a:lnTo>
                  <a:lnTo>
                    <a:pt x="6965797" y="9387802"/>
                  </a:lnTo>
                  <a:lnTo>
                    <a:pt x="7640434" y="9387802"/>
                  </a:lnTo>
                  <a:lnTo>
                    <a:pt x="7640434" y="9350515"/>
                  </a:lnTo>
                  <a:lnTo>
                    <a:pt x="6965797" y="9350515"/>
                  </a:lnTo>
                  <a:lnTo>
                    <a:pt x="6965797" y="8628494"/>
                  </a:lnTo>
                  <a:lnTo>
                    <a:pt x="7640434" y="8628494"/>
                  </a:lnTo>
                  <a:lnTo>
                    <a:pt x="7640434" y="8591220"/>
                  </a:lnTo>
                  <a:lnTo>
                    <a:pt x="6965797" y="8591220"/>
                  </a:lnTo>
                  <a:lnTo>
                    <a:pt x="6965797" y="7869199"/>
                  </a:lnTo>
                  <a:lnTo>
                    <a:pt x="7640434" y="7869199"/>
                  </a:lnTo>
                  <a:lnTo>
                    <a:pt x="7640434" y="7831912"/>
                  </a:lnTo>
                  <a:lnTo>
                    <a:pt x="6965797" y="7831912"/>
                  </a:lnTo>
                  <a:lnTo>
                    <a:pt x="6965797" y="7109904"/>
                  </a:lnTo>
                  <a:lnTo>
                    <a:pt x="7640434" y="7109904"/>
                  </a:lnTo>
                  <a:lnTo>
                    <a:pt x="7640434" y="7072617"/>
                  </a:lnTo>
                  <a:lnTo>
                    <a:pt x="6965797" y="7072617"/>
                  </a:lnTo>
                  <a:lnTo>
                    <a:pt x="6965797" y="6350597"/>
                  </a:lnTo>
                  <a:lnTo>
                    <a:pt x="7640434" y="6350597"/>
                  </a:lnTo>
                  <a:lnTo>
                    <a:pt x="7640434" y="6313309"/>
                  </a:lnTo>
                  <a:lnTo>
                    <a:pt x="6965797" y="6313309"/>
                  </a:lnTo>
                  <a:lnTo>
                    <a:pt x="6965797" y="5572658"/>
                  </a:lnTo>
                  <a:lnTo>
                    <a:pt x="7640434" y="5572658"/>
                  </a:lnTo>
                  <a:lnTo>
                    <a:pt x="7640434" y="5535371"/>
                  </a:lnTo>
                  <a:lnTo>
                    <a:pt x="6965797" y="5535371"/>
                  </a:lnTo>
                  <a:lnTo>
                    <a:pt x="6965797" y="4831994"/>
                  </a:lnTo>
                  <a:lnTo>
                    <a:pt x="7640434" y="4831994"/>
                  </a:lnTo>
                  <a:lnTo>
                    <a:pt x="7640434" y="4794720"/>
                  </a:lnTo>
                  <a:lnTo>
                    <a:pt x="6965797" y="4794720"/>
                  </a:lnTo>
                  <a:lnTo>
                    <a:pt x="6965797" y="4072699"/>
                  </a:lnTo>
                  <a:lnTo>
                    <a:pt x="7640434" y="4072699"/>
                  </a:lnTo>
                  <a:lnTo>
                    <a:pt x="7640434" y="4035412"/>
                  </a:lnTo>
                  <a:lnTo>
                    <a:pt x="6965797" y="4035412"/>
                  </a:lnTo>
                  <a:lnTo>
                    <a:pt x="6965797" y="3313392"/>
                  </a:lnTo>
                  <a:lnTo>
                    <a:pt x="7640434" y="3313392"/>
                  </a:lnTo>
                  <a:lnTo>
                    <a:pt x="7640434" y="3276104"/>
                  </a:lnTo>
                  <a:lnTo>
                    <a:pt x="6965797" y="3276104"/>
                  </a:lnTo>
                  <a:lnTo>
                    <a:pt x="6965797" y="2554084"/>
                  </a:lnTo>
                  <a:lnTo>
                    <a:pt x="7640434" y="2554084"/>
                  </a:lnTo>
                  <a:lnTo>
                    <a:pt x="7640434" y="2516809"/>
                  </a:lnTo>
                  <a:lnTo>
                    <a:pt x="6965797" y="2516809"/>
                  </a:lnTo>
                  <a:lnTo>
                    <a:pt x="6965797" y="1794802"/>
                  </a:lnTo>
                  <a:lnTo>
                    <a:pt x="7640434" y="1794802"/>
                  </a:lnTo>
                  <a:lnTo>
                    <a:pt x="7640434" y="1757514"/>
                  </a:lnTo>
                  <a:lnTo>
                    <a:pt x="6965797" y="1757514"/>
                  </a:lnTo>
                  <a:lnTo>
                    <a:pt x="6965797" y="1035494"/>
                  </a:lnTo>
                  <a:lnTo>
                    <a:pt x="7640434" y="1035494"/>
                  </a:lnTo>
                  <a:lnTo>
                    <a:pt x="7640434" y="998220"/>
                  </a:lnTo>
                  <a:lnTo>
                    <a:pt x="6965797" y="998220"/>
                  </a:lnTo>
                  <a:lnTo>
                    <a:pt x="6965797" y="276199"/>
                  </a:lnTo>
                  <a:lnTo>
                    <a:pt x="7640434" y="276199"/>
                  </a:lnTo>
                  <a:lnTo>
                    <a:pt x="7640434" y="238912"/>
                  </a:lnTo>
                  <a:lnTo>
                    <a:pt x="6965797" y="238912"/>
                  </a:lnTo>
                  <a:lnTo>
                    <a:pt x="6965797" y="0"/>
                  </a:lnTo>
                  <a:lnTo>
                    <a:pt x="6938099" y="0"/>
                  </a:lnTo>
                  <a:lnTo>
                    <a:pt x="6938099" y="10869117"/>
                  </a:lnTo>
                  <a:lnTo>
                    <a:pt x="6263449" y="10869117"/>
                  </a:lnTo>
                  <a:lnTo>
                    <a:pt x="6263449" y="10147109"/>
                  </a:lnTo>
                  <a:lnTo>
                    <a:pt x="6938099" y="10147109"/>
                  </a:lnTo>
                  <a:lnTo>
                    <a:pt x="6938099" y="10109822"/>
                  </a:lnTo>
                  <a:lnTo>
                    <a:pt x="6263449" y="10109822"/>
                  </a:lnTo>
                  <a:lnTo>
                    <a:pt x="6263449" y="9387802"/>
                  </a:lnTo>
                  <a:lnTo>
                    <a:pt x="6938099" y="9387802"/>
                  </a:lnTo>
                  <a:lnTo>
                    <a:pt x="6938099" y="9350515"/>
                  </a:lnTo>
                  <a:lnTo>
                    <a:pt x="6263449" y="9350515"/>
                  </a:lnTo>
                  <a:lnTo>
                    <a:pt x="6263449" y="8628494"/>
                  </a:lnTo>
                  <a:lnTo>
                    <a:pt x="6938099" y="8628494"/>
                  </a:lnTo>
                  <a:lnTo>
                    <a:pt x="6938099" y="8591220"/>
                  </a:lnTo>
                  <a:lnTo>
                    <a:pt x="6263449" y="8591220"/>
                  </a:lnTo>
                  <a:lnTo>
                    <a:pt x="6263449" y="7869199"/>
                  </a:lnTo>
                  <a:lnTo>
                    <a:pt x="6938099" y="7869199"/>
                  </a:lnTo>
                  <a:lnTo>
                    <a:pt x="6938099" y="7831912"/>
                  </a:lnTo>
                  <a:lnTo>
                    <a:pt x="6263449" y="7831912"/>
                  </a:lnTo>
                  <a:lnTo>
                    <a:pt x="6263449" y="7109904"/>
                  </a:lnTo>
                  <a:lnTo>
                    <a:pt x="6938099" y="7109904"/>
                  </a:lnTo>
                  <a:lnTo>
                    <a:pt x="6938099" y="7072617"/>
                  </a:lnTo>
                  <a:lnTo>
                    <a:pt x="6263449" y="7072617"/>
                  </a:lnTo>
                  <a:lnTo>
                    <a:pt x="6263449" y="6350597"/>
                  </a:lnTo>
                  <a:lnTo>
                    <a:pt x="6938099" y="6350597"/>
                  </a:lnTo>
                  <a:lnTo>
                    <a:pt x="6938099" y="6313309"/>
                  </a:lnTo>
                  <a:lnTo>
                    <a:pt x="6263449" y="6313309"/>
                  </a:lnTo>
                  <a:lnTo>
                    <a:pt x="6263449" y="5572658"/>
                  </a:lnTo>
                  <a:lnTo>
                    <a:pt x="6938099" y="5572658"/>
                  </a:lnTo>
                  <a:lnTo>
                    <a:pt x="6938099" y="5535371"/>
                  </a:lnTo>
                  <a:lnTo>
                    <a:pt x="6263449" y="5535371"/>
                  </a:lnTo>
                  <a:lnTo>
                    <a:pt x="6263449" y="4831994"/>
                  </a:lnTo>
                  <a:lnTo>
                    <a:pt x="6938099" y="4831994"/>
                  </a:lnTo>
                  <a:lnTo>
                    <a:pt x="6938099" y="4794720"/>
                  </a:lnTo>
                  <a:lnTo>
                    <a:pt x="6263449" y="4794720"/>
                  </a:lnTo>
                  <a:lnTo>
                    <a:pt x="6263449" y="4072699"/>
                  </a:lnTo>
                  <a:lnTo>
                    <a:pt x="6938099" y="4072699"/>
                  </a:lnTo>
                  <a:lnTo>
                    <a:pt x="6938099" y="4035412"/>
                  </a:lnTo>
                  <a:lnTo>
                    <a:pt x="6263449" y="4035412"/>
                  </a:lnTo>
                  <a:lnTo>
                    <a:pt x="6263449" y="3313392"/>
                  </a:lnTo>
                  <a:lnTo>
                    <a:pt x="6938099" y="3313392"/>
                  </a:lnTo>
                  <a:lnTo>
                    <a:pt x="6938099" y="3276104"/>
                  </a:lnTo>
                  <a:lnTo>
                    <a:pt x="6263449" y="3276104"/>
                  </a:lnTo>
                  <a:lnTo>
                    <a:pt x="6263449" y="2554084"/>
                  </a:lnTo>
                  <a:lnTo>
                    <a:pt x="6938099" y="2554084"/>
                  </a:lnTo>
                  <a:lnTo>
                    <a:pt x="6938099" y="2516809"/>
                  </a:lnTo>
                  <a:lnTo>
                    <a:pt x="6263449" y="2516809"/>
                  </a:lnTo>
                  <a:lnTo>
                    <a:pt x="6263449" y="1794802"/>
                  </a:lnTo>
                  <a:lnTo>
                    <a:pt x="6938099" y="1794802"/>
                  </a:lnTo>
                  <a:lnTo>
                    <a:pt x="6938099" y="1757514"/>
                  </a:lnTo>
                  <a:lnTo>
                    <a:pt x="6263449" y="1757514"/>
                  </a:lnTo>
                  <a:lnTo>
                    <a:pt x="6263449" y="1035494"/>
                  </a:lnTo>
                  <a:lnTo>
                    <a:pt x="6938099" y="1035494"/>
                  </a:lnTo>
                  <a:lnTo>
                    <a:pt x="6938099" y="998220"/>
                  </a:lnTo>
                  <a:lnTo>
                    <a:pt x="6263449" y="998220"/>
                  </a:lnTo>
                  <a:lnTo>
                    <a:pt x="6263449" y="276199"/>
                  </a:lnTo>
                  <a:lnTo>
                    <a:pt x="6938099" y="276199"/>
                  </a:lnTo>
                  <a:lnTo>
                    <a:pt x="6938099" y="238912"/>
                  </a:lnTo>
                  <a:lnTo>
                    <a:pt x="6263449" y="238912"/>
                  </a:lnTo>
                  <a:lnTo>
                    <a:pt x="6263449" y="0"/>
                  </a:lnTo>
                  <a:lnTo>
                    <a:pt x="6235763" y="0"/>
                  </a:lnTo>
                  <a:lnTo>
                    <a:pt x="6235763" y="10869117"/>
                  </a:lnTo>
                  <a:lnTo>
                    <a:pt x="5561101" y="10869117"/>
                  </a:lnTo>
                  <a:lnTo>
                    <a:pt x="5561101" y="10147109"/>
                  </a:lnTo>
                  <a:lnTo>
                    <a:pt x="6235763" y="10147109"/>
                  </a:lnTo>
                  <a:lnTo>
                    <a:pt x="6235763" y="10109822"/>
                  </a:lnTo>
                  <a:lnTo>
                    <a:pt x="5561101" y="10109822"/>
                  </a:lnTo>
                  <a:lnTo>
                    <a:pt x="5561101" y="9387802"/>
                  </a:lnTo>
                  <a:lnTo>
                    <a:pt x="6235763" y="9387802"/>
                  </a:lnTo>
                  <a:lnTo>
                    <a:pt x="6235763" y="9350515"/>
                  </a:lnTo>
                  <a:lnTo>
                    <a:pt x="5561101" y="9350515"/>
                  </a:lnTo>
                  <a:lnTo>
                    <a:pt x="5561101" y="8628494"/>
                  </a:lnTo>
                  <a:lnTo>
                    <a:pt x="6235763" y="8628494"/>
                  </a:lnTo>
                  <a:lnTo>
                    <a:pt x="6235763" y="8591220"/>
                  </a:lnTo>
                  <a:lnTo>
                    <a:pt x="5561101" y="8591220"/>
                  </a:lnTo>
                  <a:lnTo>
                    <a:pt x="5561101" y="7869199"/>
                  </a:lnTo>
                  <a:lnTo>
                    <a:pt x="6235763" y="7869199"/>
                  </a:lnTo>
                  <a:lnTo>
                    <a:pt x="6235763" y="7831912"/>
                  </a:lnTo>
                  <a:lnTo>
                    <a:pt x="5561101" y="7831912"/>
                  </a:lnTo>
                  <a:lnTo>
                    <a:pt x="5561101" y="7109904"/>
                  </a:lnTo>
                  <a:lnTo>
                    <a:pt x="6235763" y="7109904"/>
                  </a:lnTo>
                  <a:lnTo>
                    <a:pt x="6235763" y="7072617"/>
                  </a:lnTo>
                  <a:lnTo>
                    <a:pt x="5561101" y="7072617"/>
                  </a:lnTo>
                  <a:lnTo>
                    <a:pt x="5561101" y="6350597"/>
                  </a:lnTo>
                  <a:lnTo>
                    <a:pt x="6235763" y="6350597"/>
                  </a:lnTo>
                  <a:lnTo>
                    <a:pt x="6235763" y="6313309"/>
                  </a:lnTo>
                  <a:lnTo>
                    <a:pt x="5561101" y="6313309"/>
                  </a:lnTo>
                  <a:lnTo>
                    <a:pt x="5561101" y="5572658"/>
                  </a:lnTo>
                  <a:lnTo>
                    <a:pt x="6235763" y="5572658"/>
                  </a:lnTo>
                  <a:lnTo>
                    <a:pt x="6235763" y="5535371"/>
                  </a:lnTo>
                  <a:lnTo>
                    <a:pt x="5561101" y="5535371"/>
                  </a:lnTo>
                  <a:lnTo>
                    <a:pt x="5561101" y="4831994"/>
                  </a:lnTo>
                  <a:lnTo>
                    <a:pt x="6235763" y="4831994"/>
                  </a:lnTo>
                  <a:lnTo>
                    <a:pt x="6235763" y="4794720"/>
                  </a:lnTo>
                  <a:lnTo>
                    <a:pt x="5561101" y="4794720"/>
                  </a:lnTo>
                  <a:lnTo>
                    <a:pt x="5561101" y="4072699"/>
                  </a:lnTo>
                  <a:lnTo>
                    <a:pt x="6235763" y="4072699"/>
                  </a:lnTo>
                  <a:lnTo>
                    <a:pt x="6235763" y="4035412"/>
                  </a:lnTo>
                  <a:lnTo>
                    <a:pt x="5561101" y="4035412"/>
                  </a:lnTo>
                  <a:lnTo>
                    <a:pt x="5561101" y="3313392"/>
                  </a:lnTo>
                  <a:lnTo>
                    <a:pt x="6235763" y="3313392"/>
                  </a:lnTo>
                  <a:lnTo>
                    <a:pt x="6235763" y="3276104"/>
                  </a:lnTo>
                  <a:lnTo>
                    <a:pt x="5561101" y="3276104"/>
                  </a:lnTo>
                  <a:lnTo>
                    <a:pt x="5561101" y="2554084"/>
                  </a:lnTo>
                  <a:lnTo>
                    <a:pt x="6235763" y="2554084"/>
                  </a:lnTo>
                  <a:lnTo>
                    <a:pt x="6235763" y="2516809"/>
                  </a:lnTo>
                  <a:lnTo>
                    <a:pt x="5561101" y="2516809"/>
                  </a:lnTo>
                  <a:lnTo>
                    <a:pt x="5561101" y="1794802"/>
                  </a:lnTo>
                  <a:lnTo>
                    <a:pt x="6235763" y="1794802"/>
                  </a:lnTo>
                  <a:lnTo>
                    <a:pt x="6235763" y="1757514"/>
                  </a:lnTo>
                  <a:lnTo>
                    <a:pt x="5561101" y="1757514"/>
                  </a:lnTo>
                  <a:lnTo>
                    <a:pt x="5561101" y="1035494"/>
                  </a:lnTo>
                  <a:lnTo>
                    <a:pt x="6235763" y="1035494"/>
                  </a:lnTo>
                  <a:lnTo>
                    <a:pt x="6235763" y="998220"/>
                  </a:lnTo>
                  <a:lnTo>
                    <a:pt x="5561101" y="998220"/>
                  </a:lnTo>
                  <a:lnTo>
                    <a:pt x="5561101" y="276199"/>
                  </a:lnTo>
                  <a:lnTo>
                    <a:pt x="6235763" y="276199"/>
                  </a:lnTo>
                  <a:lnTo>
                    <a:pt x="6235763" y="238912"/>
                  </a:lnTo>
                  <a:lnTo>
                    <a:pt x="5561101" y="238912"/>
                  </a:lnTo>
                  <a:lnTo>
                    <a:pt x="5561101" y="0"/>
                  </a:lnTo>
                  <a:lnTo>
                    <a:pt x="5533402" y="0"/>
                  </a:lnTo>
                  <a:lnTo>
                    <a:pt x="5533402" y="10869117"/>
                  </a:lnTo>
                  <a:lnTo>
                    <a:pt x="4858753" y="10869117"/>
                  </a:lnTo>
                  <a:lnTo>
                    <a:pt x="4858753" y="10147109"/>
                  </a:lnTo>
                  <a:lnTo>
                    <a:pt x="5533402" y="10147109"/>
                  </a:lnTo>
                  <a:lnTo>
                    <a:pt x="5533402" y="10109822"/>
                  </a:lnTo>
                  <a:lnTo>
                    <a:pt x="4858753" y="10109822"/>
                  </a:lnTo>
                  <a:lnTo>
                    <a:pt x="4858753" y="9387802"/>
                  </a:lnTo>
                  <a:lnTo>
                    <a:pt x="5533402" y="9387802"/>
                  </a:lnTo>
                  <a:lnTo>
                    <a:pt x="5533402" y="9350515"/>
                  </a:lnTo>
                  <a:lnTo>
                    <a:pt x="4858753" y="9350515"/>
                  </a:lnTo>
                  <a:lnTo>
                    <a:pt x="4858753" y="8628494"/>
                  </a:lnTo>
                  <a:lnTo>
                    <a:pt x="5533402" y="8628494"/>
                  </a:lnTo>
                  <a:lnTo>
                    <a:pt x="5533402" y="8591220"/>
                  </a:lnTo>
                  <a:lnTo>
                    <a:pt x="4858753" y="8591220"/>
                  </a:lnTo>
                  <a:lnTo>
                    <a:pt x="4858753" y="7869199"/>
                  </a:lnTo>
                  <a:lnTo>
                    <a:pt x="5533402" y="7869199"/>
                  </a:lnTo>
                  <a:lnTo>
                    <a:pt x="5533402" y="7831912"/>
                  </a:lnTo>
                  <a:lnTo>
                    <a:pt x="4858753" y="7831912"/>
                  </a:lnTo>
                  <a:lnTo>
                    <a:pt x="4858753" y="7109904"/>
                  </a:lnTo>
                  <a:lnTo>
                    <a:pt x="5533402" y="7109904"/>
                  </a:lnTo>
                  <a:lnTo>
                    <a:pt x="5533402" y="7072617"/>
                  </a:lnTo>
                  <a:lnTo>
                    <a:pt x="4858753" y="7072617"/>
                  </a:lnTo>
                  <a:lnTo>
                    <a:pt x="4858753" y="6350597"/>
                  </a:lnTo>
                  <a:lnTo>
                    <a:pt x="5533402" y="6350597"/>
                  </a:lnTo>
                  <a:lnTo>
                    <a:pt x="5533402" y="6313309"/>
                  </a:lnTo>
                  <a:lnTo>
                    <a:pt x="4858753" y="6313309"/>
                  </a:lnTo>
                  <a:lnTo>
                    <a:pt x="4858753" y="5572658"/>
                  </a:lnTo>
                  <a:lnTo>
                    <a:pt x="5533402" y="5572658"/>
                  </a:lnTo>
                  <a:lnTo>
                    <a:pt x="5533402" y="5535371"/>
                  </a:lnTo>
                  <a:lnTo>
                    <a:pt x="4858753" y="5535371"/>
                  </a:lnTo>
                  <a:lnTo>
                    <a:pt x="4858753" y="4831994"/>
                  </a:lnTo>
                  <a:lnTo>
                    <a:pt x="5533402" y="4831994"/>
                  </a:lnTo>
                  <a:lnTo>
                    <a:pt x="5533402" y="4794720"/>
                  </a:lnTo>
                  <a:lnTo>
                    <a:pt x="4858753" y="4794720"/>
                  </a:lnTo>
                  <a:lnTo>
                    <a:pt x="4858753" y="4072699"/>
                  </a:lnTo>
                  <a:lnTo>
                    <a:pt x="5533402" y="4072699"/>
                  </a:lnTo>
                  <a:lnTo>
                    <a:pt x="5533402" y="4035412"/>
                  </a:lnTo>
                  <a:lnTo>
                    <a:pt x="4858753" y="4035412"/>
                  </a:lnTo>
                  <a:lnTo>
                    <a:pt x="4858753" y="3313392"/>
                  </a:lnTo>
                  <a:lnTo>
                    <a:pt x="5533402" y="3313392"/>
                  </a:lnTo>
                  <a:lnTo>
                    <a:pt x="5533402" y="3276104"/>
                  </a:lnTo>
                  <a:lnTo>
                    <a:pt x="4858753" y="3276104"/>
                  </a:lnTo>
                  <a:lnTo>
                    <a:pt x="4858753" y="2554084"/>
                  </a:lnTo>
                  <a:lnTo>
                    <a:pt x="5533402" y="2554084"/>
                  </a:lnTo>
                  <a:lnTo>
                    <a:pt x="5533402" y="2516809"/>
                  </a:lnTo>
                  <a:lnTo>
                    <a:pt x="4858753" y="2516809"/>
                  </a:lnTo>
                  <a:lnTo>
                    <a:pt x="4858753" y="1794802"/>
                  </a:lnTo>
                  <a:lnTo>
                    <a:pt x="5533402" y="1794802"/>
                  </a:lnTo>
                  <a:lnTo>
                    <a:pt x="5533402" y="1757514"/>
                  </a:lnTo>
                  <a:lnTo>
                    <a:pt x="4858753" y="1757514"/>
                  </a:lnTo>
                  <a:lnTo>
                    <a:pt x="4858753" y="1035494"/>
                  </a:lnTo>
                  <a:lnTo>
                    <a:pt x="5533402" y="1035494"/>
                  </a:lnTo>
                  <a:lnTo>
                    <a:pt x="5533402" y="998220"/>
                  </a:lnTo>
                  <a:lnTo>
                    <a:pt x="4858753" y="998220"/>
                  </a:lnTo>
                  <a:lnTo>
                    <a:pt x="4858753" y="276199"/>
                  </a:lnTo>
                  <a:lnTo>
                    <a:pt x="5533402" y="276199"/>
                  </a:lnTo>
                  <a:lnTo>
                    <a:pt x="5533402" y="238912"/>
                  </a:lnTo>
                  <a:lnTo>
                    <a:pt x="4858753" y="238912"/>
                  </a:lnTo>
                  <a:lnTo>
                    <a:pt x="4858753" y="0"/>
                  </a:lnTo>
                  <a:lnTo>
                    <a:pt x="4831067" y="0"/>
                  </a:lnTo>
                  <a:lnTo>
                    <a:pt x="4831067" y="10869117"/>
                  </a:lnTo>
                  <a:lnTo>
                    <a:pt x="4156418" y="10869117"/>
                  </a:lnTo>
                  <a:lnTo>
                    <a:pt x="4156418" y="10147109"/>
                  </a:lnTo>
                  <a:lnTo>
                    <a:pt x="4831067" y="10147109"/>
                  </a:lnTo>
                  <a:lnTo>
                    <a:pt x="4831067" y="10109822"/>
                  </a:lnTo>
                  <a:lnTo>
                    <a:pt x="4156418" y="10109822"/>
                  </a:lnTo>
                  <a:lnTo>
                    <a:pt x="4156418" y="9387802"/>
                  </a:lnTo>
                  <a:lnTo>
                    <a:pt x="4831067" y="9387802"/>
                  </a:lnTo>
                  <a:lnTo>
                    <a:pt x="4831067" y="9350515"/>
                  </a:lnTo>
                  <a:lnTo>
                    <a:pt x="4156418" y="9350515"/>
                  </a:lnTo>
                  <a:lnTo>
                    <a:pt x="4156418" y="8628494"/>
                  </a:lnTo>
                  <a:lnTo>
                    <a:pt x="4831067" y="8628494"/>
                  </a:lnTo>
                  <a:lnTo>
                    <a:pt x="4831067" y="8591220"/>
                  </a:lnTo>
                  <a:lnTo>
                    <a:pt x="4156418" y="8591220"/>
                  </a:lnTo>
                  <a:lnTo>
                    <a:pt x="4156418" y="7869199"/>
                  </a:lnTo>
                  <a:lnTo>
                    <a:pt x="4831067" y="7869199"/>
                  </a:lnTo>
                  <a:lnTo>
                    <a:pt x="4831067" y="7831912"/>
                  </a:lnTo>
                  <a:lnTo>
                    <a:pt x="4156418" y="7831912"/>
                  </a:lnTo>
                  <a:lnTo>
                    <a:pt x="4156418" y="7109904"/>
                  </a:lnTo>
                  <a:lnTo>
                    <a:pt x="4831067" y="7109904"/>
                  </a:lnTo>
                  <a:lnTo>
                    <a:pt x="4831067" y="7072617"/>
                  </a:lnTo>
                  <a:lnTo>
                    <a:pt x="4156418" y="7072617"/>
                  </a:lnTo>
                  <a:lnTo>
                    <a:pt x="4156418" y="6350597"/>
                  </a:lnTo>
                  <a:lnTo>
                    <a:pt x="4831067" y="6350597"/>
                  </a:lnTo>
                  <a:lnTo>
                    <a:pt x="4831067" y="6313309"/>
                  </a:lnTo>
                  <a:lnTo>
                    <a:pt x="4156418" y="6313309"/>
                  </a:lnTo>
                  <a:lnTo>
                    <a:pt x="4156418" y="5572658"/>
                  </a:lnTo>
                  <a:lnTo>
                    <a:pt x="4831067" y="5572658"/>
                  </a:lnTo>
                  <a:lnTo>
                    <a:pt x="4831067" y="5535371"/>
                  </a:lnTo>
                  <a:lnTo>
                    <a:pt x="4156418" y="5535371"/>
                  </a:lnTo>
                  <a:lnTo>
                    <a:pt x="4156418" y="4831994"/>
                  </a:lnTo>
                  <a:lnTo>
                    <a:pt x="4831067" y="4831994"/>
                  </a:lnTo>
                  <a:lnTo>
                    <a:pt x="4831067" y="4794720"/>
                  </a:lnTo>
                  <a:lnTo>
                    <a:pt x="4156418" y="4794720"/>
                  </a:lnTo>
                  <a:lnTo>
                    <a:pt x="4156418" y="4072699"/>
                  </a:lnTo>
                  <a:lnTo>
                    <a:pt x="4831067" y="4072699"/>
                  </a:lnTo>
                  <a:lnTo>
                    <a:pt x="4831067" y="4035412"/>
                  </a:lnTo>
                  <a:lnTo>
                    <a:pt x="4156418" y="4035412"/>
                  </a:lnTo>
                  <a:lnTo>
                    <a:pt x="4156418" y="3313392"/>
                  </a:lnTo>
                  <a:lnTo>
                    <a:pt x="4831067" y="3313392"/>
                  </a:lnTo>
                  <a:lnTo>
                    <a:pt x="4831067" y="3276104"/>
                  </a:lnTo>
                  <a:lnTo>
                    <a:pt x="4156418" y="3276104"/>
                  </a:lnTo>
                  <a:lnTo>
                    <a:pt x="4156418" y="2554084"/>
                  </a:lnTo>
                  <a:lnTo>
                    <a:pt x="4831067" y="2554084"/>
                  </a:lnTo>
                  <a:lnTo>
                    <a:pt x="4831067" y="2516809"/>
                  </a:lnTo>
                  <a:lnTo>
                    <a:pt x="4156418" y="2516809"/>
                  </a:lnTo>
                  <a:lnTo>
                    <a:pt x="4156418" y="1794802"/>
                  </a:lnTo>
                  <a:lnTo>
                    <a:pt x="4831067" y="1794802"/>
                  </a:lnTo>
                  <a:lnTo>
                    <a:pt x="4831067" y="1757514"/>
                  </a:lnTo>
                  <a:lnTo>
                    <a:pt x="4156418" y="1757514"/>
                  </a:lnTo>
                  <a:lnTo>
                    <a:pt x="4156418" y="1035494"/>
                  </a:lnTo>
                  <a:lnTo>
                    <a:pt x="4831067" y="1035494"/>
                  </a:lnTo>
                  <a:lnTo>
                    <a:pt x="4831067" y="998220"/>
                  </a:lnTo>
                  <a:lnTo>
                    <a:pt x="4156418" y="998220"/>
                  </a:lnTo>
                  <a:lnTo>
                    <a:pt x="4156418" y="276199"/>
                  </a:lnTo>
                  <a:lnTo>
                    <a:pt x="4831067" y="276199"/>
                  </a:lnTo>
                  <a:lnTo>
                    <a:pt x="4831067" y="238912"/>
                  </a:lnTo>
                  <a:lnTo>
                    <a:pt x="4156418" y="238912"/>
                  </a:lnTo>
                  <a:lnTo>
                    <a:pt x="4156418" y="0"/>
                  </a:lnTo>
                  <a:lnTo>
                    <a:pt x="4128732" y="0"/>
                  </a:lnTo>
                  <a:lnTo>
                    <a:pt x="4128732" y="10869117"/>
                  </a:lnTo>
                  <a:lnTo>
                    <a:pt x="3454082" y="10869117"/>
                  </a:lnTo>
                  <a:lnTo>
                    <a:pt x="3454082" y="10147109"/>
                  </a:lnTo>
                  <a:lnTo>
                    <a:pt x="4128732" y="10147109"/>
                  </a:lnTo>
                  <a:lnTo>
                    <a:pt x="4128732" y="10109822"/>
                  </a:lnTo>
                  <a:lnTo>
                    <a:pt x="3454082" y="10109822"/>
                  </a:lnTo>
                  <a:lnTo>
                    <a:pt x="3454082" y="9387802"/>
                  </a:lnTo>
                  <a:lnTo>
                    <a:pt x="4128732" y="9387802"/>
                  </a:lnTo>
                  <a:lnTo>
                    <a:pt x="4128732" y="9350515"/>
                  </a:lnTo>
                  <a:lnTo>
                    <a:pt x="3454082" y="9350515"/>
                  </a:lnTo>
                  <a:lnTo>
                    <a:pt x="3454082" y="8628494"/>
                  </a:lnTo>
                  <a:lnTo>
                    <a:pt x="4128732" y="8628494"/>
                  </a:lnTo>
                  <a:lnTo>
                    <a:pt x="4128732" y="8591220"/>
                  </a:lnTo>
                  <a:lnTo>
                    <a:pt x="3454082" y="8591220"/>
                  </a:lnTo>
                  <a:lnTo>
                    <a:pt x="3454082" y="7869199"/>
                  </a:lnTo>
                  <a:lnTo>
                    <a:pt x="4128732" y="7869199"/>
                  </a:lnTo>
                  <a:lnTo>
                    <a:pt x="4128732" y="7831912"/>
                  </a:lnTo>
                  <a:lnTo>
                    <a:pt x="3454082" y="7831912"/>
                  </a:lnTo>
                  <a:lnTo>
                    <a:pt x="3454082" y="7109904"/>
                  </a:lnTo>
                  <a:lnTo>
                    <a:pt x="4128732" y="7109904"/>
                  </a:lnTo>
                  <a:lnTo>
                    <a:pt x="4128732" y="7072617"/>
                  </a:lnTo>
                  <a:lnTo>
                    <a:pt x="3454082" y="7072617"/>
                  </a:lnTo>
                  <a:lnTo>
                    <a:pt x="3454082" y="6350597"/>
                  </a:lnTo>
                  <a:lnTo>
                    <a:pt x="4128732" y="6350597"/>
                  </a:lnTo>
                  <a:lnTo>
                    <a:pt x="4128732" y="6313309"/>
                  </a:lnTo>
                  <a:lnTo>
                    <a:pt x="3454082" y="6313309"/>
                  </a:lnTo>
                  <a:lnTo>
                    <a:pt x="3454082" y="5572658"/>
                  </a:lnTo>
                  <a:lnTo>
                    <a:pt x="4128732" y="5572658"/>
                  </a:lnTo>
                  <a:lnTo>
                    <a:pt x="4128732" y="5535371"/>
                  </a:lnTo>
                  <a:lnTo>
                    <a:pt x="3454082" y="5535371"/>
                  </a:lnTo>
                  <a:lnTo>
                    <a:pt x="3454082" y="4831994"/>
                  </a:lnTo>
                  <a:lnTo>
                    <a:pt x="4128732" y="4831994"/>
                  </a:lnTo>
                  <a:lnTo>
                    <a:pt x="4128732" y="4794720"/>
                  </a:lnTo>
                  <a:lnTo>
                    <a:pt x="3454082" y="4794720"/>
                  </a:lnTo>
                  <a:lnTo>
                    <a:pt x="3454082" y="4072699"/>
                  </a:lnTo>
                  <a:lnTo>
                    <a:pt x="4128732" y="4072699"/>
                  </a:lnTo>
                  <a:lnTo>
                    <a:pt x="4128732" y="4035412"/>
                  </a:lnTo>
                  <a:lnTo>
                    <a:pt x="3454082" y="4035412"/>
                  </a:lnTo>
                  <a:lnTo>
                    <a:pt x="3454082" y="3313392"/>
                  </a:lnTo>
                  <a:lnTo>
                    <a:pt x="4128732" y="3313392"/>
                  </a:lnTo>
                  <a:lnTo>
                    <a:pt x="4128732" y="3276104"/>
                  </a:lnTo>
                  <a:lnTo>
                    <a:pt x="3454082" y="3276104"/>
                  </a:lnTo>
                  <a:lnTo>
                    <a:pt x="3454082" y="2554084"/>
                  </a:lnTo>
                  <a:lnTo>
                    <a:pt x="4128732" y="2554084"/>
                  </a:lnTo>
                  <a:lnTo>
                    <a:pt x="4128732" y="2516809"/>
                  </a:lnTo>
                  <a:lnTo>
                    <a:pt x="3454082" y="2516809"/>
                  </a:lnTo>
                  <a:lnTo>
                    <a:pt x="3454082" y="1794802"/>
                  </a:lnTo>
                  <a:lnTo>
                    <a:pt x="4128732" y="1794802"/>
                  </a:lnTo>
                  <a:lnTo>
                    <a:pt x="4128732" y="1757514"/>
                  </a:lnTo>
                  <a:lnTo>
                    <a:pt x="3454082" y="1757514"/>
                  </a:lnTo>
                  <a:lnTo>
                    <a:pt x="3454082" y="1035494"/>
                  </a:lnTo>
                  <a:lnTo>
                    <a:pt x="4128732" y="1035494"/>
                  </a:lnTo>
                  <a:lnTo>
                    <a:pt x="4128732" y="998220"/>
                  </a:lnTo>
                  <a:lnTo>
                    <a:pt x="3454082" y="998220"/>
                  </a:lnTo>
                  <a:lnTo>
                    <a:pt x="3454082" y="276199"/>
                  </a:lnTo>
                  <a:lnTo>
                    <a:pt x="4128732" y="276199"/>
                  </a:lnTo>
                  <a:lnTo>
                    <a:pt x="4128732" y="238912"/>
                  </a:lnTo>
                  <a:lnTo>
                    <a:pt x="3454082" y="238912"/>
                  </a:lnTo>
                  <a:lnTo>
                    <a:pt x="3454082" y="0"/>
                  </a:lnTo>
                  <a:lnTo>
                    <a:pt x="3426396" y="0"/>
                  </a:lnTo>
                  <a:lnTo>
                    <a:pt x="3426396" y="10869117"/>
                  </a:lnTo>
                  <a:lnTo>
                    <a:pt x="2751747" y="10869117"/>
                  </a:lnTo>
                  <a:lnTo>
                    <a:pt x="2751747" y="10147109"/>
                  </a:lnTo>
                  <a:lnTo>
                    <a:pt x="2915208" y="10147109"/>
                  </a:lnTo>
                  <a:lnTo>
                    <a:pt x="2915208" y="10109822"/>
                  </a:lnTo>
                  <a:lnTo>
                    <a:pt x="2751747" y="10109822"/>
                  </a:lnTo>
                  <a:lnTo>
                    <a:pt x="2751747" y="9387802"/>
                  </a:lnTo>
                  <a:lnTo>
                    <a:pt x="3426396" y="9387802"/>
                  </a:lnTo>
                  <a:lnTo>
                    <a:pt x="3426396" y="9350515"/>
                  </a:lnTo>
                  <a:lnTo>
                    <a:pt x="2751747" y="9350515"/>
                  </a:lnTo>
                  <a:lnTo>
                    <a:pt x="2751747" y="8628494"/>
                  </a:lnTo>
                  <a:lnTo>
                    <a:pt x="3426396" y="8628494"/>
                  </a:lnTo>
                  <a:lnTo>
                    <a:pt x="3426396" y="8591220"/>
                  </a:lnTo>
                  <a:lnTo>
                    <a:pt x="2751747" y="8591220"/>
                  </a:lnTo>
                  <a:lnTo>
                    <a:pt x="2751747" y="7869199"/>
                  </a:lnTo>
                  <a:lnTo>
                    <a:pt x="3426396" y="7869199"/>
                  </a:lnTo>
                  <a:lnTo>
                    <a:pt x="3426396" y="7831912"/>
                  </a:lnTo>
                  <a:lnTo>
                    <a:pt x="2751747" y="7831912"/>
                  </a:lnTo>
                  <a:lnTo>
                    <a:pt x="2751747" y="7109904"/>
                  </a:lnTo>
                  <a:lnTo>
                    <a:pt x="3426396" y="7109904"/>
                  </a:lnTo>
                  <a:lnTo>
                    <a:pt x="3426396" y="7072617"/>
                  </a:lnTo>
                  <a:lnTo>
                    <a:pt x="2751747" y="7072617"/>
                  </a:lnTo>
                  <a:lnTo>
                    <a:pt x="2751747" y="6350597"/>
                  </a:lnTo>
                  <a:lnTo>
                    <a:pt x="3426396" y="6350597"/>
                  </a:lnTo>
                  <a:lnTo>
                    <a:pt x="3426396" y="6313309"/>
                  </a:lnTo>
                  <a:lnTo>
                    <a:pt x="2751747" y="6313309"/>
                  </a:lnTo>
                  <a:lnTo>
                    <a:pt x="2751747" y="5572658"/>
                  </a:lnTo>
                  <a:lnTo>
                    <a:pt x="3426396" y="5572658"/>
                  </a:lnTo>
                  <a:lnTo>
                    <a:pt x="3426396" y="5535371"/>
                  </a:lnTo>
                  <a:lnTo>
                    <a:pt x="2751747" y="5535371"/>
                  </a:lnTo>
                  <a:lnTo>
                    <a:pt x="2751747" y="4831994"/>
                  </a:lnTo>
                  <a:lnTo>
                    <a:pt x="3426396" y="4831994"/>
                  </a:lnTo>
                  <a:lnTo>
                    <a:pt x="3426396" y="4794720"/>
                  </a:lnTo>
                  <a:lnTo>
                    <a:pt x="2751747" y="4794720"/>
                  </a:lnTo>
                  <a:lnTo>
                    <a:pt x="2751747" y="4072699"/>
                  </a:lnTo>
                  <a:lnTo>
                    <a:pt x="3426396" y="4072699"/>
                  </a:lnTo>
                  <a:lnTo>
                    <a:pt x="3426396" y="4035412"/>
                  </a:lnTo>
                  <a:lnTo>
                    <a:pt x="2751747" y="4035412"/>
                  </a:lnTo>
                  <a:lnTo>
                    <a:pt x="2751747" y="3313392"/>
                  </a:lnTo>
                  <a:lnTo>
                    <a:pt x="3426396" y="3313392"/>
                  </a:lnTo>
                  <a:lnTo>
                    <a:pt x="3426396" y="3276104"/>
                  </a:lnTo>
                  <a:lnTo>
                    <a:pt x="2751747" y="3276104"/>
                  </a:lnTo>
                  <a:lnTo>
                    <a:pt x="2751747" y="2554084"/>
                  </a:lnTo>
                  <a:lnTo>
                    <a:pt x="3426396" y="2554084"/>
                  </a:lnTo>
                  <a:lnTo>
                    <a:pt x="3426396" y="2516809"/>
                  </a:lnTo>
                  <a:lnTo>
                    <a:pt x="2751747" y="2516809"/>
                  </a:lnTo>
                  <a:lnTo>
                    <a:pt x="2751747" y="1794802"/>
                  </a:lnTo>
                  <a:lnTo>
                    <a:pt x="3426396" y="1794802"/>
                  </a:lnTo>
                  <a:lnTo>
                    <a:pt x="3426396" y="1757514"/>
                  </a:lnTo>
                  <a:lnTo>
                    <a:pt x="2751747" y="1757514"/>
                  </a:lnTo>
                  <a:lnTo>
                    <a:pt x="2751747" y="1035494"/>
                  </a:lnTo>
                  <a:lnTo>
                    <a:pt x="3426396" y="1035494"/>
                  </a:lnTo>
                  <a:lnTo>
                    <a:pt x="3426396" y="998220"/>
                  </a:lnTo>
                  <a:lnTo>
                    <a:pt x="2751747" y="998220"/>
                  </a:lnTo>
                  <a:lnTo>
                    <a:pt x="2751747" y="276199"/>
                  </a:lnTo>
                  <a:lnTo>
                    <a:pt x="3426396" y="276199"/>
                  </a:lnTo>
                  <a:lnTo>
                    <a:pt x="3426396" y="238912"/>
                  </a:lnTo>
                  <a:lnTo>
                    <a:pt x="2751747" y="238912"/>
                  </a:lnTo>
                  <a:lnTo>
                    <a:pt x="2751747" y="0"/>
                  </a:lnTo>
                  <a:lnTo>
                    <a:pt x="2724048" y="0"/>
                  </a:lnTo>
                  <a:lnTo>
                    <a:pt x="2724048" y="10869117"/>
                  </a:lnTo>
                  <a:lnTo>
                    <a:pt x="2049411" y="10869117"/>
                  </a:lnTo>
                  <a:lnTo>
                    <a:pt x="2049411" y="10147109"/>
                  </a:lnTo>
                  <a:lnTo>
                    <a:pt x="2724048" y="10147109"/>
                  </a:lnTo>
                  <a:lnTo>
                    <a:pt x="2724048" y="10109822"/>
                  </a:lnTo>
                  <a:lnTo>
                    <a:pt x="2049411" y="10109822"/>
                  </a:lnTo>
                  <a:lnTo>
                    <a:pt x="2049411" y="9387802"/>
                  </a:lnTo>
                  <a:lnTo>
                    <a:pt x="2724048" y="9387802"/>
                  </a:lnTo>
                  <a:lnTo>
                    <a:pt x="2724048" y="9350515"/>
                  </a:lnTo>
                  <a:lnTo>
                    <a:pt x="2049411" y="9350515"/>
                  </a:lnTo>
                  <a:lnTo>
                    <a:pt x="2049411" y="8628494"/>
                  </a:lnTo>
                  <a:lnTo>
                    <a:pt x="2724048" y="8628494"/>
                  </a:lnTo>
                  <a:lnTo>
                    <a:pt x="2724048" y="8591220"/>
                  </a:lnTo>
                  <a:lnTo>
                    <a:pt x="2049411" y="8591220"/>
                  </a:lnTo>
                  <a:lnTo>
                    <a:pt x="2049411" y="7869199"/>
                  </a:lnTo>
                  <a:lnTo>
                    <a:pt x="2724048" y="7869199"/>
                  </a:lnTo>
                  <a:lnTo>
                    <a:pt x="2724048" y="7831912"/>
                  </a:lnTo>
                  <a:lnTo>
                    <a:pt x="2049411" y="7831912"/>
                  </a:lnTo>
                  <a:lnTo>
                    <a:pt x="2049411" y="7109904"/>
                  </a:lnTo>
                  <a:lnTo>
                    <a:pt x="2724048" y="7109904"/>
                  </a:lnTo>
                  <a:lnTo>
                    <a:pt x="2724048" y="7072617"/>
                  </a:lnTo>
                  <a:lnTo>
                    <a:pt x="2049411" y="7072617"/>
                  </a:lnTo>
                  <a:lnTo>
                    <a:pt x="2049411" y="6350597"/>
                  </a:lnTo>
                  <a:lnTo>
                    <a:pt x="2724048" y="6350597"/>
                  </a:lnTo>
                  <a:lnTo>
                    <a:pt x="2724048" y="6313309"/>
                  </a:lnTo>
                  <a:lnTo>
                    <a:pt x="2049411" y="6313309"/>
                  </a:lnTo>
                  <a:lnTo>
                    <a:pt x="2049411" y="5572658"/>
                  </a:lnTo>
                  <a:lnTo>
                    <a:pt x="2724048" y="5572658"/>
                  </a:lnTo>
                  <a:lnTo>
                    <a:pt x="2724048" y="5535371"/>
                  </a:lnTo>
                  <a:lnTo>
                    <a:pt x="2049411" y="5535371"/>
                  </a:lnTo>
                  <a:lnTo>
                    <a:pt x="2049411" y="4831994"/>
                  </a:lnTo>
                  <a:lnTo>
                    <a:pt x="2724048" y="4831994"/>
                  </a:lnTo>
                  <a:lnTo>
                    <a:pt x="2724048" y="4794720"/>
                  </a:lnTo>
                  <a:lnTo>
                    <a:pt x="2049411" y="4794720"/>
                  </a:lnTo>
                  <a:lnTo>
                    <a:pt x="2049411" y="4072699"/>
                  </a:lnTo>
                  <a:lnTo>
                    <a:pt x="2724048" y="4072699"/>
                  </a:lnTo>
                  <a:lnTo>
                    <a:pt x="2724048" y="4035412"/>
                  </a:lnTo>
                  <a:lnTo>
                    <a:pt x="2049411" y="4035412"/>
                  </a:lnTo>
                  <a:lnTo>
                    <a:pt x="2049411" y="3313392"/>
                  </a:lnTo>
                  <a:lnTo>
                    <a:pt x="2724048" y="3313392"/>
                  </a:lnTo>
                  <a:lnTo>
                    <a:pt x="2724048" y="3276104"/>
                  </a:lnTo>
                  <a:lnTo>
                    <a:pt x="2049411" y="3276104"/>
                  </a:lnTo>
                  <a:lnTo>
                    <a:pt x="2049411" y="2554084"/>
                  </a:lnTo>
                  <a:lnTo>
                    <a:pt x="2724048" y="2554084"/>
                  </a:lnTo>
                  <a:lnTo>
                    <a:pt x="2724048" y="2516809"/>
                  </a:lnTo>
                  <a:lnTo>
                    <a:pt x="2049411" y="2516809"/>
                  </a:lnTo>
                  <a:lnTo>
                    <a:pt x="2049411" y="1794802"/>
                  </a:lnTo>
                  <a:lnTo>
                    <a:pt x="2724048" y="1794802"/>
                  </a:lnTo>
                  <a:lnTo>
                    <a:pt x="2724048" y="1757514"/>
                  </a:lnTo>
                  <a:lnTo>
                    <a:pt x="2049411" y="1757514"/>
                  </a:lnTo>
                  <a:lnTo>
                    <a:pt x="2049411" y="1035494"/>
                  </a:lnTo>
                  <a:lnTo>
                    <a:pt x="2724048" y="1035494"/>
                  </a:lnTo>
                  <a:lnTo>
                    <a:pt x="2724048" y="998220"/>
                  </a:lnTo>
                  <a:lnTo>
                    <a:pt x="2049411" y="998220"/>
                  </a:lnTo>
                  <a:lnTo>
                    <a:pt x="2049411" y="276199"/>
                  </a:lnTo>
                  <a:lnTo>
                    <a:pt x="2724048" y="276199"/>
                  </a:lnTo>
                  <a:lnTo>
                    <a:pt x="2724048" y="238912"/>
                  </a:lnTo>
                  <a:lnTo>
                    <a:pt x="2049411" y="238912"/>
                  </a:lnTo>
                  <a:lnTo>
                    <a:pt x="2049411" y="0"/>
                  </a:lnTo>
                  <a:lnTo>
                    <a:pt x="2021713" y="0"/>
                  </a:lnTo>
                  <a:lnTo>
                    <a:pt x="2021713" y="10869117"/>
                  </a:lnTo>
                  <a:lnTo>
                    <a:pt x="1347063" y="10869117"/>
                  </a:lnTo>
                  <a:lnTo>
                    <a:pt x="1347063" y="10147109"/>
                  </a:lnTo>
                  <a:lnTo>
                    <a:pt x="2021713" y="10147109"/>
                  </a:lnTo>
                  <a:lnTo>
                    <a:pt x="2021713" y="10109822"/>
                  </a:lnTo>
                  <a:lnTo>
                    <a:pt x="1347063" y="10109822"/>
                  </a:lnTo>
                  <a:lnTo>
                    <a:pt x="1347063" y="9387802"/>
                  </a:lnTo>
                  <a:lnTo>
                    <a:pt x="2021713" y="9387802"/>
                  </a:lnTo>
                  <a:lnTo>
                    <a:pt x="2021713" y="9350515"/>
                  </a:lnTo>
                  <a:lnTo>
                    <a:pt x="1347063" y="9350515"/>
                  </a:lnTo>
                  <a:lnTo>
                    <a:pt x="1347063" y="8628494"/>
                  </a:lnTo>
                  <a:lnTo>
                    <a:pt x="2021713" y="8628494"/>
                  </a:lnTo>
                  <a:lnTo>
                    <a:pt x="2021713" y="8591220"/>
                  </a:lnTo>
                  <a:lnTo>
                    <a:pt x="1347063" y="8591220"/>
                  </a:lnTo>
                  <a:lnTo>
                    <a:pt x="1347063" y="7869199"/>
                  </a:lnTo>
                  <a:lnTo>
                    <a:pt x="2021713" y="7869199"/>
                  </a:lnTo>
                  <a:lnTo>
                    <a:pt x="2021713" y="7831912"/>
                  </a:lnTo>
                  <a:lnTo>
                    <a:pt x="1347063" y="7831912"/>
                  </a:lnTo>
                  <a:lnTo>
                    <a:pt x="1347063" y="7109904"/>
                  </a:lnTo>
                  <a:lnTo>
                    <a:pt x="2021713" y="7109904"/>
                  </a:lnTo>
                  <a:lnTo>
                    <a:pt x="2021713" y="7072617"/>
                  </a:lnTo>
                  <a:lnTo>
                    <a:pt x="1347063" y="7072617"/>
                  </a:lnTo>
                  <a:lnTo>
                    <a:pt x="1347063" y="6350597"/>
                  </a:lnTo>
                  <a:lnTo>
                    <a:pt x="2021713" y="6350597"/>
                  </a:lnTo>
                  <a:lnTo>
                    <a:pt x="2021713" y="6313309"/>
                  </a:lnTo>
                  <a:lnTo>
                    <a:pt x="1347063" y="6313309"/>
                  </a:lnTo>
                  <a:lnTo>
                    <a:pt x="1347063" y="5572658"/>
                  </a:lnTo>
                  <a:lnTo>
                    <a:pt x="2021713" y="5572658"/>
                  </a:lnTo>
                  <a:lnTo>
                    <a:pt x="2021713" y="5535371"/>
                  </a:lnTo>
                  <a:lnTo>
                    <a:pt x="1347063" y="5535371"/>
                  </a:lnTo>
                  <a:lnTo>
                    <a:pt x="1347063" y="4831994"/>
                  </a:lnTo>
                  <a:lnTo>
                    <a:pt x="2021713" y="4831994"/>
                  </a:lnTo>
                  <a:lnTo>
                    <a:pt x="2021713" y="4794720"/>
                  </a:lnTo>
                  <a:lnTo>
                    <a:pt x="1347063" y="4794720"/>
                  </a:lnTo>
                  <a:lnTo>
                    <a:pt x="1347063" y="4072699"/>
                  </a:lnTo>
                  <a:lnTo>
                    <a:pt x="2021713" y="4072699"/>
                  </a:lnTo>
                  <a:lnTo>
                    <a:pt x="2021713" y="4035412"/>
                  </a:lnTo>
                  <a:lnTo>
                    <a:pt x="1347063" y="4035412"/>
                  </a:lnTo>
                  <a:lnTo>
                    <a:pt x="1347063" y="3313392"/>
                  </a:lnTo>
                  <a:lnTo>
                    <a:pt x="2021713" y="3313392"/>
                  </a:lnTo>
                  <a:lnTo>
                    <a:pt x="2021713" y="3276104"/>
                  </a:lnTo>
                  <a:lnTo>
                    <a:pt x="1347063" y="3276104"/>
                  </a:lnTo>
                  <a:lnTo>
                    <a:pt x="1347063" y="2554084"/>
                  </a:lnTo>
                  <a:lnTo>
                    <a:pt x="2021713" y="2554084"/>
                  </a:lnTo>
                  <a:lnTo>
                    <a:pt x="2021713" y="2516809"/>
                  </a:lnTo>
                  <a:lnTo>
                    <a:pt x="1347063" y="2516809"/>
                  </a:lnTo>
                  <a:lnTo>
                    <a:pt x="1347063" y="1794802"/>
                  </a:lnTo>
                  <a:lnTo>
                    <a:pt x="2021713" y="1794802"/>
                  </a:lnTo>
                  <a:lnTo>
                    <a:pt x="2021713" y="1757514"/>
                  </a:lnTo>
                  <a:lnTo>
                    <a:pt x="1347063" y="1757514"/>
                  </a:lnTo>
                  <a:lnTo>
                    <a:pt x="1347063" y="1035494"/>
                  </a:lnTo>
                  <a:lnTo>
                    <a:pt x="2021713" y="1035494"/>
                  </a:lnTo>
                  <a:lnTo>
                    <a:pt x="2021713" y="998220"/>
                  </a:lnTo>
                  <a:lnTo>
                    <a:pt x="1347063" y="998220"/>
                  </a:lnTo>
                  <a:lnTo>
                    <a:pt x="1347063" y="276199"/>
                  </a:lnTo>
                  <a:lnTo>
                    <a:pt x="2021713" y="276199"/>
                  </a:lnTo>
                  <a:lnTo>
                    <a:pt x="2021713" y="238912"/>
                  </a:lnTo>
                  <a:lnTo>
                    <a:pt x="1347063" y="238912"/>
                  </a:lnTo>
                  <a:lnTo>
                    <a:pt x="1347063" y="0"/>
                  </a:lnTo>
                  <a:lnTo>
                    <a:pt x="1319377" y="0"/>
                  </a:lnTo>
                  <a:lnTo>
                    <a:pt x="1319377" y="10869117"/>
                  </a:lnTo>
                  <a:lnTo>
                    <a:pt x="644715" y="10869117"/>
                  </a:lnTo>
                  <a:lnTo>
                    <a:pt x="644715" y="10147109"/>
                  </a:lnTo>
                  <a:lnTo>
                    <a:pt x="1319377" y="10147109"/>
                  </a:lnTo>
                  <a:lnTo>
                    <a:pt x="1319377" y="10109822"/>
                  </a:lnTo>
                  <a:lnTo>
                    <a:pt x="644715" y="10109822"/>
                  </a:lnTo>
                  <a:lnTo>
                    <a:pt x="644715" y="9387802"/>
                  </a:lnTo>
                  <a:lnTo>
                    <a:pt x="1319377" y="9387802"/>
                  </a:lnTo>
                  <a:lnTo>
                    <a:pt x="1319377" y="9350515"/>
                  </a:lnTo>
                  <a:lnTo>
                    <a:pt x="644715" y="9350515"/>
                  </a:lnTo>
                  <a:lnTo>
                    <a:pt x="644715" y="8628494"/>
                  </a:lnTo>
                  <a:lnTo>
                    <a:pt x="1319377" y="8628494"/>
                  </a:lnTo>
                  <a:lnTo>
                    <a:pt x="1319377" y="8591220"/>
                  </a:lnTo>
                  <a:lnTo>
                    <a:pt x="644715" y="8591220"/>
                  </a:lnTo>
                  <a:lnTo>
                    <a:pt x="644715" y="7869199"/>
                  </a:lnTo>
                  <a:lnTo>
                    <a:pt x="1319377" y="7869199"/>
                  </a:lnTo>
                  <a:lnTo>
                    <a:pt x="1319377" y="7831912"/>
                  </a:lnTo>
                  <a:lnTo>
                    <a:pt x="644715" y="7831912"/>
                  </a:lnTo>
                  <a:lnTo>
                    <a:pt x="644715" y="7109904"/>
                  </a:lnTo>
                  <a:lnTo>
                    <a:pt x="1319377" y="7109904"/>
                  </a:lnTo>
                  <a:lnTo>
                    <a:pt x="1319377" y="7072617"/>
                  </a:lnTo>
                  <a:lnTo>
                    <a:pt x="644715" y="7072617"/>
                  </a:lnTo>
                  <a:lnTo>
                    <a:pt x="644715" y="6350597"/>
                  </a:lnTo>
                  <a:lnTo>
                    <a:pt x="1319377" y="6350597"/>
                  </a:lnTo>
                  <a:lnTo>
                    <a:pt x="1319377" y="6313309"/>
                  </a:lnTo>
                  <a:lnTo>
                    <a:pt x="644715" y="6313309"/>
                  </a:lnTo>
                  <a:lnTo>
                    <a:pt x="644715" y="5572658"/>
                  </a:lnTo>
                  <a:lnTo>
                    <a:pt x="1319377" y="5572658"/>
                  </a:lnTo>
                  <a:lnTo>
                    <a:pt x="1319377" y="5535371"/>
                  </a:lnTo>
                  <a:lnTo>
                    <a:pt x="644715" y="5535371"/>
                  </a:lnTo>
                  <a:lnTo>
                    <a:pt x="644715" y="4831994"/>
                  </a:lnTo>
                  <a:lnTo>
                    <a:pt x="1319377" y="4831994"/>
                  </a:lnTo>
                  <a:lnTo>
                    <a:pt x="1319377" y="4794720"/>
                  </a:lnTo>
                  <a:lnTo>
                    <a:pt x="644715" y="4794720"/>
                  </a:lnTo>
                  <a:lnTo>
                    <a:pt x="644715" y="4072699"/>
                  </a:lnTo>
                  <a:lnTo>
                    <a:pt x="1319377" y="4072699"/>
                  </a:lnTo>
                  <a:lnTo>
                    <a:pt x="1319377" y="4035412"/>
                  </a:lnTo>
                  <a:lnTo>
                    <a:pt x="644715" y="4035412"/>
                  </a:lnTo>
                  <a:lnTo>
                    <a:pt x="644715" y="3313392"/>
                  </a:lnTo>
                  <a:lnTo>
                    <a:pt x="1319377" y="3313392"/>
                  </a:lnTo>
                  <a:lnTo>
                    <a:pt x="1319377" y="3276104"/>
                  </a:lnTo>
                  <a:lnTo>
                    <a:pt x="644715" y="3276104"/>
                  </a:lnTo>
                  <a:lnTo>
                    <a:pt x="644715" y="2554084"/>
                  </a:lnTo>
                  <a:lnTo>
                    <a:pt x="1319377" y="2554084"/>
                  </a:lnTo>
                  <a:lnTo>
                    <a:pt x="1319377" y="2516809"/>
                  </a:lnTo>
                  <a:lnTo>
                    <a:pt x="644715" y="2516809"/>
                  </a:lnTo>
                  <a:lnTo>
                    <a:pt x="644715" y="1794802"/>
                  </a:lnTo>
                  <a:lnTo>
                    <a:pt x="1319377" y="1794802"/>
                  </a:lnTo>
                  <a:lnTo>
                    <a:pt x="1319377" y="1757514"/>
                  </a:lnTo>
                  <a:lnTo>
                    <a:pt x="644715" y="1757514"/>
                  </a:lnTo>
                  <a:lnTo>
                    <a:pt x="644715" y="1035494"/>
                  </a:lnTo>
                  <a:lnTo>
                    <a:pt x="1319377" y="1035494"/>
                  </a:lnTo>
                  <a:lnTo>
                    <a:pt x="1319377" y="998220"/>
                  </a:lnTo>
                  <a:lnTo>
                    <a:pt x="644715" y="998220"/>
                  </a:lnTo>
                  <a:lnTo>
                    <a:pt x="644715" y="276199"/>
                  </a:lnTo>
                  <a:lnTo>
                    <a:pt x="1319377" y="276199"/>
                  </a:lnTo>
                  <a:lnTo>
                    <a:pt x="1319377" y="238912"/>
                  </a:lnTo>
                  <a:lnTo>
                    <a:pt x="644715" y="238912"/>
                  </a:lnTo>
                  <a:lnTo>
                    <a:pt x="644715" y="0"/>
                  </a:lnTo>
                  <a:lnTo>
                    <a:pt x="617016" y="0"/>
                  </a:lnTo>
                  <a:lnTo>
                    <a:pt x="617016" y="238912"/>
                  </a:lnTo>
                  <a:lnTo>
                    <a:pt x="0" y="238912"/>
                  </a:lnTo>
                  <a:lnTo>
                    <a:pt x="0" y="276199"/>
                  </a:lnTo>
                  <a:lnTo>
                    <a:pt x="617016" y="276199"/>
                  </a:lnTo>
                  <a:lnTo>
                    <a:pt x="617016" y="998220"/>
                  </a:lnTo>
                  <a:lnTo>
                    <a:pt x="0" y="998220"/>
                  </a:lnTo>
                  <a:lnTo>
                    <a:pt x="0" y="1035494"/>
                  </a:lnTo>
                  <a:lnTo>
                    <a:pt x="617016" y="1035494"/>
                  </a:lnTo>
                  <a:lnTo>
                    <a:pt x="617016" y="1757514"/>
                  </a:lnTo>
                  <a:lnTo>
                    <a:pt x="0" y="1757514"/>
                  </a:lnTo>
                  <a:lnTo>
                    <a:pt x="0" y="1794802"/>
                  </a:lnTo>
                  <a:lnTo>
                    <a:pt x="617016" y="1794802"/>
                  </a:lnTo>
                  <a:lnTo>
                    <a:pt x="617016" y="2516809"/>
                  </a:lnTo>
                  <a:lnTo>
                    <a:pt x="0" y="2516809"/>
                  </a:lnTo>
                  <a:lnTo>
                    <a:pt x="0" y="2554084"/>
                  </a:lnTo>
                  <a:lnTo>
                    <a:pt x="617016" y="2554084"/>
                  </a:lnTo>
                  <a:lnTo>
                    <a:pt x="617016" y="3276104"/>
                  </a:lnTo>
                  <a:lnTo>
                    <a:pt x="0" y="3276104"/>
                  </a:lnTo>
                  <a:lnTo>
                    <a:pt x="0" y="3313392"/>
                  </a:lnTo>
                  <a:lnTo>
                    <a:pt x="617016" y="3313392"/>
                  </a:lnTo>
                  <a:lnTo>
                    <a:pt x="617016" y="4035412"/>
                  </a:lnTo>
                  <a:lnTo>
                    <a:pt x="0" y="4035412"/>
                  </a:lnTo>
                  <a:lnTo>
                    <a:pt x="0" y="4072699"/>
                  </a:lnTo>
                  <a:lnTo>
                    <a:pt x="617016" y="4072699"/>
                  </a:lnTo>
                  <a:lnTo>
                    <a:pt x="617016" y="4794720"/>
                  </a:lnTo>
                  <a:lnTo>
                    <a:pt x="0" y="4794720"/>
                  </a:lnTo>
                  <a:lnTo>
                    <a:pt x="0" y="4831994"/>
                  </a:lnTo>
                  <a:lnTo>
                    <a:pt x="617016" y="4831994"/>
                  </a:lnTo>
                  <a:lnTo>
                    <a:pt x="617016" y="5535371"/>
                  </a:lnTo>
                  <a:lnTo>
                    <a:pt x="0" y="5535371"/>
                  </a:lnTo>
                  <a:lnTo>
                    <a:pt x="0" y="5572658"/>
                  </a:lnTo>
                  <a:lnTo>
                    <a:pt x="617016" y="5572658"/>
                  </a:lnTo>
                  <a:lnTo>
                    <a:pt x="617016" y="6313309"/>
                  </a:lnTo>
                  <a:lnTo>
                    <a:pt x="0" y="6313309"/>
                  </a:lnTo>
                  <a:lnTo>
                    <a:pt x="0" y="6350597"/>
                  </a:lnTo>
                  <a:lnTo>
                    <a:pt x="617016" y="6350597"/>
                  </a:lnTo>
                  <a:lnTo>
                    <a:pt x="617016" y="7072617"/>
                  </a:lnTo>
                  <a:lnTo>
                    <a:pt x="0" y="7072617"/>
                  </a:lnTo>
                  <a:lnTo>
                    <a:pt x="0" y="7109904"/>
                  </a:lnTo>
                  <a:lnTo>
                    <a:pt x="617016" y="7109904"/>
                  </a:lnTo>
                  <a:lnTo>
                    <a:pt x="617016" y="7831912"/>
                  </a:lnTo>
                  <a:lnTo>
                    <a:pt x="0" y="7831912"/>
                  </a:lnTo>
                  <a:lnTo>
                    <a:pt x="0" y="7869199"/>
                  </a:lnTo>
                  <a:lnTo>
                    <a:pt x="617016" y="7869199"/>
                  </a:lnTo>
                  <a:lnTo>
                    <a:pt x="617016" y="8591220"/>
                  </a:lnTo>
                  <a:lnTo>
                    <a:pt x="0" y="8591220"/>
                  </a:lnTo>
                  <a:lnTo>
                    <a:pt x="0" y="8628494"/>
                  </a:lnTo>
                  <a:lnTo>
                    <a:pt x="617016" y="8628494"/>
                  </a:lnTo>
                  <a:lnTo>
                    <a:pt x="617016" y="9350515"/>
                  </a:lnTo>
                  <a:lnTo>
                    <a:pt x="0" y="9350515"/>
                  </a:lnTo>
                  <a:lnTo>
                    <a:pt x="0" y="9387802"/>
                  </a:lnTo>
                  <a:lnTo>
                    <a:pt x="617016" y="9387802"/>
                  </a:lnTo>
                  <a:lnTo>
                    <a:pt x="617016" y="10109822"/>
                  </a:lnTo>
                  <a:lnTo>
                    <a:pt x="0" y="10109822"/>
                  </a:lnTo>
                  <a:lnTo>
                    <a:pt x="0" y="10147109"/>
                  </a:lnTo>
                  <a:lnTo>
                    <a:pt x="617016" y="10147109"/>
                  </a:lnTo>
                  <a:lnTo>
                    <a:pt x="617016" y="10869117"/>
                  </a:lnTo>
                  <a:lnTo>
                    <a:pt x="0" y="10869117"/>
                  </a:lnTo>
                  <a:lnTo>
                    <a:pt x="0" y="10906392"/>
                  </a:lnTo>
                  <a:lnTo>
                    <a:pt x="617016" y="10906392"/>
                  </a:lnTo>
                  <a:lnTo>
                    <a:pt x="617016" y="11308550"/>
                  </a:lnTo>
                  <a:lnTo>
                    <a:pt x="644715" y="11308550"/>
                  </a:lnTo>
                  <a:lnTo>
                    <a:pt x="644715" y="10906392"/>
                  </a:lnTo>
                  <a:lnTo>
                    <a:pt x="1319377" y="10906392"/>
                  </a:lnTo>
                  <a:lnTo>
                    <a:pt x="1319377" y="11308550"/>
                  </a:lnTo>
                  <a:lnTo>
                    <a:pt x="1347063" y="11308550"/>
                  </a:lnTo>
                  <a:lnTo>
                    <a:pt x="1347063" y="10906392"/>
                  </a:lnTo>
                  <a:lnTo>
                    <a:pt x="2021713" y="10906392"/>
                  </a:lnTo>
                  <a:lnTo>
                    <a:pt x="2021713" y="11308550"/>
                  </a:lnTo>
                  <a:lnTo>
                    <a:pt x="2049411" y="11308550"/>
                  </a:lnTo>
                  <a:lnTo>
                    <a:pt x="2049411" y="10906392"/>
                  </a:lnTo>
                  <a:lnTo>
                    <a:pt x="2724048" y="10906392"/>
                  </a:lnTo>
                  <a:lnTo>
                    <a:pt x="2724048" y="11308550"/>
                  </a:lnTo>
                  <a:lnTo>
                    <a:pt x="2751747" y="11308550"/>
                  </a:lnTo>
                  <a:lnTo>
                    <a:pt x="2751747" y="10906392"/>
                  </a:lnTo>
                  <a:lnTo>
                    <a:pt x="3426396" y="10906392"/>
                  </a:lnTo>
                  <a:lnTo>
                    <a:pt x="3426396" y="11308550"/>
                  </a:lnTo>
                  <a:lnTo>
                    <a:pt x="3454082" y="11308550"/>
                  </a:lnTo>
                  <a:lnTo>
                    <a:pt x="3454082" y="10906392"/>
                  </a:lnTo>
                  <a:lnTo>
                    <a:pt x="4128732" y="10906392"/>
                  </a:lnTo>
                  <a:lnTo>
                    <a:pt x="4128732" y="11308550"/>
                  </a:lnTo>
                  <a:lnTo>
                    <a:pt x="4156418" y="11308550"/>
                  </a:lnTo>
                  <a:lnTo>
                    <a:pt x="4156418" y="10906392"/>
                  </a:lnTo>
                  <a:lnTo>
                    <a:pt x="4831067" y="10906392"/>
                  </a:lnTo>
                  <a:lnTo>
                    <a:pt x="4831067" y="11308550"/>
                  </a:lnTo>
                  <a:lnTo>
                    <a:pt x="4858753" y="11308550"/>
                  </a:lnTo>
                  <a:lnTo>
                    <a:pt x="4858753" y="10906392"/>
                  </a:lnTo>
                  <a:lnTo>
                    <a:pt x="5533402" y="10906392"/>
                  </a:lnTo>
                  <a:lnTo>
                    <a:pt x="5533402" y="11308550"/>
                  </a:lnTo>
                  <a:lnTo>
                    <a:pt x="5561101" y="11308550"/>
                  </a:lnTo>
                  <a:lnTo>
                    <a:pt x="5561101" y="10906392"/>
                  </a:lnTo>
                  <a:lnTo>
                    <a:pt x="6235763" y="10906392"/>
                  </a:lnTo>
                  <a:lnTo>
                    <a:pt x="6235763" y="11308550"/>
                  </a:lnTo>
                  <a:lnTo>
                    <a:pt x="6263449" y="11308550"/>
                  </a:lnTo>
                  <a:lnTo>
                    <a:pt x="6263449" y="10906392"/>
                  </a:lnTo>
                  <a:lnTo>
                    <a:pt x="6938099" y="10906392"/>
                  </a:lnTo>
                  <a:lnTo>
                    <a:pt x="6938099" y="11308550"/>
                  </a:lnTo>
                  <a:lnTo>
                    <a:pt x="6965797" y="11308550"/>
                  </a:lnTo>
                  <a:lnTo>
                    <a:pt x="6965797" y="10906392"/>
                  </a:lnTo>
                  <a:lnTo>
                    <a:pt x="7640434" y="10906392"/>
                  </a:lnTo>
                  <a:lnTo>
                    <a:pt x="7640434" y="11308550"/>
                  </a:lnTo>
                  <a:lnTo>
                    <a:pt x="7668133" y="11308550"/>
                  </a:lnTo>
                  <a:lnTo>
                    <a:pt x="7668133" y="10906392"/>
                  </a:lnTo>
                  <a:lnTo>
                    <a:pt x="8342782" y="10906392"/>
                  </a:lnTo>
                  <a:lnTo>
                    <a:pt x="8342782" y="11308550"/>
                  </a:lnTo>
                  <a:lnTo>
                    <a:pt x="8370456" y="11308550"/>
                  </a:lnTo>
                  <a:lnTo>
                    <a:pt x="8370456" y="10906392"/>
                  </a:lnTo>
                  <a:lnTo>
                    <a:pt x="9045105" y="10906392"/>
                  </a:lnTo>
                  <a:lnTo>
                    <a:pt x="9045105" y="11308550"/>
                  </a:lnTo>
                  <a:lnTo>
                    <a:pt x="9072804" y="11308550"/>
                  </a:lnTo>
                  <a:lnTo>
                    <a:pt x="9072804" y="10906392"/>
                  </a:lnTo>
                  <a:lnTo>
                    <a:pt x="9747453" y="10906392"/>
                  </a:lnTo>
                  <a:lnTo>
                    <a:pt x="9747453" y="11308550"/>
                  </a:lnTo>
                  <a:lnTo>
                    <a:pt x="9775139" y="11308550"/>
                  </a:lnTo>
                  <a:lnTo>
                    <a:pt x="9775139" y="10906392"/>
                  </a:lnTo>
                  <a:lnTo>
                    <a:pt x="10449801" y="10906392"/>
                  </a:lnTo>
                  <a:lnTo>
                    <a:pt x="10449801" y="11308550"/>
                  </a:lnTo>
                  <a:lnTo>
                    <a:pt x="10477500" y="11308550"/>
                  </a:lnTo>
                  <a:lnTo>
                    <a:pt x="10477500" y="10906392"/>
                  </a:lnTo>
                  <a:lnTo>
                    <a:pt x="11152149" y="10906392"/>
                  </a:lnTo>
                  <a:lnTo>
                    <a:pt x="11152149" y="11308550"/>
                  </a:lnTo>
                  <a:lnTo>
                    <a:pt x="11179835" y="11308550"/>
                  </a:lnTo>
                  <a:lnTo>
                    <a:pt x="11179835" y="10906392"/>
                  </a:lnTo>
                  <a:lnTo>
                    <a:pt x="11854485" y="10906392"/>
                  </a:lnTo>
                  <a:lnTo>
                    <a:pt x="11854485" y="11308550"/>
                  </a:lnTo>
                  <a:lnTo>
                    <a:pt x="11882171" y="11308550"/>
                  </a:lnTo>
                  <a:lnTo>
                    <a:pt x="11882171" y="10906392"/>
                  </a:lnTo>
                  <a:lnTo>
                    <a:pt x="12556820" y="10906392"/>
                  </a:lnTo>
                  <a:lnTo>
                    <a:pt x="12556820" y="11308550"/>
                  </a:lnTo>
                  <a:lnTo>
                    <a:pt x="12584506" y="11308550"/>
                  </a:lnTo>
                  <a:lnTo>
                    <a:pt x="12584506" y="10906392"/>
                  </a:lnTo>
                  <a:lnTo>
                    <a:pt x="13259156" y="10906392"/>
                  </a:lnTo>
                  <a:lnTo>
                    <a:pt x="13259156" y="11308550"/>
                  </a:lnTo>
                  <a:lnTo>
                    <a:pt x="13286842" y="11308550"/>
                  </a:lnTo>
                  <a:lnTo>
                    <a:pt x="13286842" y="10906392"/>
                  </a:lnTo>
                  <a:lnTo>
                    <a:pt x="13958773" y="10906392"/>
                  </a:lnTo>
                  <a:lnTo>
                    <a:pt x="13958773" y="11308550"/>
                  </a:lnTo>
                  <a:lnTo>
                    <a:pt x="13986472" y="11308550"/>
                  </a:lnTo>
                  <a:lnTo>
                    <a:pt x="13986472" y="10906392"/>
                  </a:lnTo>
                  <a:lnTo>
                    <a:pt x="14658391" y="10906392"/>
                  </a:lnTo>
                  <a:lnTo>
                    <a:pt x="14658391" y="11308550"/>
                  </a:lnTo>
                  <a:lnTo>
                    <a:pt x="14686077" y="11308550"/>
                  </a:lnTo>
                  <a:lnTo>
                    <a:pt x="14686077" y="10906392"/>
                  </a:lnTo>
                  <a:lnTo>
                    <a:pt x="15358009" y="10906392"/>
                  </a:lnTo>
                  <a:lnTo>
                    <a:pt x="15358009" y="11308550"/>
                  </a:lnTo>
                  <a:lnTo>
                    <a:pt x="15385707" y="11308550"/>
                  </a:lnTo>
                  <a:lnTo>
                    <a:pt x="15385707" y="10906392"/>
                  </a:lnTo>
                  <a:lnTo>
                    <a:pt x="16057626" y="10906392"/>
                  </a:lnTo>
                  <a:lnTo>
                    <a:pt x="16057626" y="11308550"/>
                  </a:lnTo>
                  <a:lnTo>
                    <a:pt x="16085312" y="11308550"/>
                  </a:lnTo>
                  <a:lnTo>
                    <a:pt x="16085312" y="10906392"/>
                  </a:lnTo>
                  <a:lnTo>
                    <a:pt x="16757257" y="10906392"/>
                  </a:lnTo>
                  <a:lnTo>
                    <a:pt x="16757257" y="11308550"/>
                  </a:lnTo>
                  <a:lnTo>
                    <a:pt x="16784943" y="11308550"/>
                  </a:lnTo>
                  <a:lnTo>
                    <a:pt x="16784943" y="10906392"/>
                  </a:lnTo>
                  <a:lnTo>
                    <a:pt x="17456862" y="10906392"/>
                  </a:lnTo>
                  <a:lnTo>
                    <a:pt x="17456862" y="11308550"/>
                  </a:lnTo>
                  <a:lnTo>
                    <a:pt x="17484560" y="11308550"/>
                  </a:lnTo>
                  <a:lnTo>
                    <a:pt x="17484560" y="10906392"/>
                  </a:lnTo>
                  <a:lnTo>
                    <a:pt x="18156505" y="10906392"/>
                  </a:lnTo>
                  <a:lnTo>
                    <a:pt x="18156505" y="11308550"/>
                  </a:lnTo>
                  <a:lnTo>
                    <a:pt x="18184191" y="11308550"/>
                  </a:lnTo>
                  <a:lnTo>
                    <a:pt x="18184191" y="10906392"/>
                  </a:lnTo>
                  <a:lnTo>
                    <a:pt x="18856109" y="10906392"/>
                  </a:lnTo>
                  <a:lnTo>
                    <a:pt x="18856109" y="11308550"/>
                  </a:lnTo>
                  <a:lnTo>
                    <a:pt x="18883808" y="11308550"/>
                  </a:lnTo>
                  <a:lnTo>
                    <a:pt x="18883808" y="10906392"/>
                  </a:lnTo>
                  <a:lnTo>
                    <a:pt x="19555740" y="10906392"/>
                  </a:lnTo>
                  <a:lnTo>
                    <a:pt x="19555740" y="11308550"/>
                  </a:lnTo>
                  <a:lnTo>
                    <a:pt x="19583413" y="11308550"/>
                  </a:lnTo>
                  <a:lnTo>
                    <a:pt x="19583413" y="10906392"/>
                  </a:lnTo>
                  <a:lnTo>
                    <a:pt x="20104100" y="10906392"/>
                  </a:lnTo>
                  <a:lnTo>
                    <a:pt x="20104100" y="10869117"/>
                  </a:lnTo>
                  <a:lnTo>
                    <a:pt x="19583413" y="10869117"/>
                  </a:lnTo>
                  <a:lnTo>
                    <a:pt x="19583413" y="10147109"/>
                  </a:lnTo>
                  <a:lnTo>
                    <a:pt x="20104088" y="10147109"/>
                  </a:lnTo>
                  <a:lnTo>
                    <a:pt x="20104088" y="10109822"/>
                  </a:lnTo>
                  <a:lnTo>
                    <a:pt x="19583413" y="10109822"/>
                  </a:lnTo>
                  <a:lnTo>
                    <a:pt x="19583413" y="9387802"/>
                  </a:lnTo>
                  <a:lnTo>
                    <a:pt x="20104100" y="9387802"/>
                  </a:lnTo>
                  <a:lnTo>
                    <a:pt x="20104100" y="9350515"/>
                  </a:lnTo>
                  <a:lnTo>
                    <a:pt x="19583413" y="9350515"/>
                  </a:lnTo>
                  <a:lnTo>
                    <a:pt x="19583413" y="8628494"/>
                  </a:lnTo>
                  <a:lnTo>
                    <a:pt x="20104100" y="8628494"/>
                  </a:lnTo>
                  <a:lnTo>
                    <a:pt x="20104100" y="8591220"/>
                  </a:lnTo>
                  <a:lnTo>
                    <a:pt x="19583413" y="8591220"/>
                  </a:lnTo>
                  <a:lnTo>
                    <a:pt x="19583413" y="7869199"/>
                  </a:lnTo>
                  <a:lnTo>
                    <a:pt x="20104100" y="7869199"/>
                  </a:lnTo>
                  <a:lnTo>
                    <a:pt x="20104100" y="7831912"/>
                  </a:lnTo>
                  <a:lnTo>
                    <a:pt x="19583413" y="7831912"/>
                  </a:lnTo>
                  <a:lnTo>
                    <a:pt x="19583413" y="7109904"/>
                  </a:lnTo>
                  <a:lnTo>
                    <a:pt x="20104100" y="7109904"/>
                  </a:lnTo>
                  <a:lnTo>
                    <a:pt x="20104100" y="7072617"/>
                  </a:lnTo>
                  <a:lnTo>
                    <a:pt x="19583413" y="7072617"/>
                  </a:lnTo>
                  <a:lnTo>
                    <a:pt x="19583413" y="6350597"/>
                  </a:lnTo>
                  <a:lnTo>
                    <a:pt x="20104100" y="6350597"/>
                  </a:lnTo>
                  <a:lnTo>
                    <a:pt x="20104100" y="6313309"/>
                  </a:lnTo>
                  <a:lnTo>
                    <a:pt x="19583413" y="6313309"/>
                  </a:lnTo>
                  <a:lnTo>
                    <a:pt x="19583413" y="5572658"/>
                  </a:lnTo>
                  <a:lnTo>
                    <a:pt x="20104100" y="5572658"/>
                  </a:lnTo>
                  <a:lnTo>
                    <a:pt x="20104100" y="5535371"/>
                  </a:lnTo>
                  <a:lnTo>
                    <a:pt x="19583413" y="5535371"/>
                  </a:lnTo>
                  <a:lnTo>
                    <a:pt x="19583413" y="4831994"/>
                  </a:lnTo>
                  <a:lnTo>
                    <a:pt x="20104100" y="4831994"/>
                  </a:lnTo>
                  <a:lnTo>
                    <a:pt x="20104100" y="4794720"/>
                  </a:lnTo>
                  <a:lnTo>
                    <a:pt x="19583413" y="4794720"/>
                  </a:lnTo>
                  <a:lnTo>
                    <a:pt x="19583413" y="4072699"/>
                  </a:lnTo>
                  <a:lnTo>
                    <a:pt x="20104100" y="4072699"/>
                  </a:lnTo>
                  <a:lnTo>
                    <a:pt x="20104100" y="4035412"/>
                  </a:lnTo>
                  <a:lnTo>
                    <a:pt x="19583413" y="4035412"/>
                  </a:lnTo>
                  <a:lnTo>
                    <a:pt x="19583413" y="3313392"/>
                  </a:lnTo>
                  <a:lnTo>
                    <a:pt x="20104100" y="3313392"/>
                  </a:lnTo>
                  <a:lnTo>
                    <a:pt x="20104100" y="3276104"/>
                  </a:lnTo>
                  <a:lnTo>
                    <a:pt x="19583413" y="3276104"/>
                  </a:lnTo>
                  <a:lnTo>
                    <a:pt x="19583413" y="2554084"/>
                  </a:lnTo>
                  <a:lnTo>
                    <a:pt x="20104100" y="2554084"/>
                  </a:lnTo>
                  <a:lnTo>
                    <a:pt x="20104100" y="2516809"/>
                  </a:lnTo>
                  <a:lnTo>
                    <a:pt x="19583413" y="2516809"/>
                  </a:lnTo>
                  <a:lnTo>
                    <a:pt x="19583413" y="1794802"/>
                  </a:lnTo>
                  <a:lnTo>
                    <a:pt x="20104100" y="1794802"/>
                  </a:lnTo>
                  <a:lnTo>
                    <a:pt x="20104100" y="1757514"/>
                  </a:lnTo>
                  <a:lnTo>
                    <a:pt x="19583413" y="1757514"/>
                  </a:lnTo>
                  <a:lnTo>
                    <a:pt x="19583413" y="1035494"/>
                  </a:lnTo>
                  <a:lnTo>
                    <a:pt x="20104100" y="1035494"/>
                  </a:lnTo>
                  <a:lnTo>
                    <a:pt x="20104100" y="998220"/>
                  </a:lnTo>
                  <a:lnTo>
                    <a:pt x="19583413" y="998220"/>
                  </a:lnTo>
                  <a:lnTo>
                    <a:pt x="19583413" y="276199"/>
                  </a:lnTo>
                  <a:lnTo>
                    <a:pt x="20104100" y="276199"/>
                  </a:lnTo>
                  <a:lnTo>
                    <a:pt x="20104100" y="238912"/>
                  </a:lnTo>
                  <a:close/>
                </a:path>
              </a:pathLst>
            </a:custGeom>
            <a:solidFill>
              <a:srgbClr val="103C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5"/>
              <a:ext cx="20104100" cy="11308715"/>
            </a:xfrm>
            <a:custGeom>
              <a:avLst/>
              <a:gdLst/>
              <a:ahLst/>
              <a:cxnLst/>
              <a:rect l="l" t="t" r="r" b="b"/>
              <a:pathLst>
                <a:path w="20104100" h="11308715">
                  <a:moveTo>
                    <a:pt x="2273236" y="10437952"/>
                  </a:moveTo>
                  <a:lnTo>
                    <a:pt x="1816862" y="10116464"/>
                  </a:lnTo>
                  <a:lnTo>
                    <a:pt x="2051342" y="9609849"/>
                  </a:lnTo>
                  <a:lnTo>
                    <a:pt x="1495374" y="9559620"/>
                  </a:lnTo>
                  <a:lnTo>
                    <a:pt x="1466316" y="9238132"/>
                  </a:lnTo>
                  <a:lnTo>
                    <a:pt x="1445133" y="9003640"/>
                  </a:lnTo>
                  <a:lnTo>
                    <a:pt x="938530" y="9238120"/>
                  </a:lnTo>
                  <a:lnTo>
                    <a:pt x="617029" y="8781745"/>
                  </a:lnTo>
                  <a:lnTo>
                    <a:pt x="521995" y="8916632"/>
                  </a:lnTo>
                  <a:lnTo>
                    <a:pt x="295529" y="9238120"/>
                  </a:lnTo>
                  <a:lnTo>
                    <a:pt x="0" y="9101341"/>
                  </a:lnTo>
                  <a:lnTo>
                    <a:pt x="0" y="11308550"/>
                  </a:lnTo>
                  <a:lnTo>
                    <a:pt x="1580972" y="11308550"/>
                  </a:lnTo>
                  <a:lnTo>
                    <a:pt x="2051342" y="11266056"/>
                  </a:lnTo>
                  <a:lnTo>
                    <a:pt x="1816862" y="10759453"/>
                  </a:lnTo>
                  <a:lnTo>
                    <a:pt x="2273236" y="10437952"/>
                  </a:lnTo>
                  <a:close/>
                </a:path>
                <a:path w="20104100" h="11308715">
                  <a:moveTo>
                    <a:pt x="3442601" y="9845929"/>
                  </a:moveTo>
                  <a:lnTo>
                    <a:pt x="2915208" y="9845929"/>
                  </a:lnTo>
                  <a:lnTo>
                    <a:pt x="2915208" y="10332517"/>
                  </a:lnTo>
                  <a:lnTo>
                    <a:pt x="3442601" y="10332517"/>
                  </a:lnTo>
                  <a:lnTo>
                    <a:pt x="3442601" y="9845929"/>
                  </a:lnTo>
                  <a:close/>
                </a:path>
                <a:path w="20104100" h="11308715">
                  <a:moveTo>
                    <a:pt x="20104100" y="0"/>
                  </a:moveTo>
                  <a:lnTo>
                    <a:pt x="18285371" y="0"/>
                  </a:lnTo>
                  <a:lnTo>
                    <a:pt x="18305069" y="42557"/>
                  </a:lnTo>
                  <a:lnTo>
                    <a:pt x="17837760" y="371741"/>
                  </a:lnTo>
                  <a:lnTo>
                    <a:pt x="18071415" y="536346"/>
                  </a:lnTo>
                  <a:lnTo>
                    <a:pt x="18305056" y="700951"/>
                  </a:lnTo>
                  <a:lnTo>
                    <a:pt x="18064963" y="1219695"/>
                  </a:lnTo>
                  <a:lnTo>
                    <a:pt x="18634266" y="1271130"/>
                  </a:lnTo>
                  <a:lnTo>
                    <a:pt x="18685701" y="1840433"/>
                  </a:lnTo>
                  <a:lnTo>
                    <a:pt x="19204445" y="1600314"/>
                  </a:lnTo>
                  <a:lnTo>
                    <a:pt x="19533642" y="2067636"/>
                  </a:lnTo>
                  <a:lnTo>
                    <a:pt x="19862839" y="1600327"/>
                  </a:lnTo>
                  <a:lnTo>
                    <a:pt x="20104088" y="1711985"/>
                  </a:lnTo>
                  <a:lnTo>
                    <a:pt x="20104100" y="1600314"/>
                  </a:lnTo>
                  <a:lnTo>
                    <a:pt x="20104100" y="0"/>
                  </a:lnTo>
                  <a:close/>
                </a:path>
              </a:pathLst>
            </a:custGeom>
            <a:solidFill>
              <a:srgbClr val="F16C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34261" y="10208904"/>
            <a:ext cx="1252841" cy="176718"/>
          </a:xfrm>
          <a:prstGeom prst="rect">
            <a:avLst/>
          </a:prstGeom>
        </p:spPr>
      </p:pic>
      <p:sp>
        <p:nvSpPr>
          <p:cNvPr id="31" name="object 8"/>
          <p:cNvSpPr/>
          <p:nvPr/>
        </p:nvSpPr>
        <p:spPr>
          <a:xfrm>
            <a:off x="15928861" y="9842912"/>
            <a:ext cx="1256030" cy="290195"/>
          </a:xfrm>
          <a:custGeom>
            <a:avLst/>
            <a:gdLst/>
            <a:ahLst/>
            <a:cxnLst/>
            <a:rect l="l" t="t" r="r" b="b"/>
            <a:pathLst>
              <a:path w="1256030" h="290195">
                <a:moveTo>
                  <a:pt x="257187" y="2692"/>
                </a:moveTo>
                <a:lnTo>
                  <a:pt x="254495" y="0"/>
                </a:lnTo>
                <a:lnTo>
                  <a:pt x="194983" y="0"/>
                </a:lnTo>
                <a:lnTo>
                  <a:pt x="189890" y="2692"/>
                </a:lnTo>
                <a:lnTo>
                  <a:pt x="189890" y="157099"/>
                </a:lnTo>
                <a:lnTo>
                  <a:pt x="186029" y="190766"/>
                </a:lnTo>
                <a:lnTo>
                  <a:pt x="174510" y="212051"/>
                </a:lnTo>
                <a:lnTo>
                  <a:pt x="155460" y="223189"/>
                </a:lnTo>
                <a:lnTo>
                  <a:pt x="129006" y="226402"/>
                </a:lnTo>
                <a:lnTo>
                  <a:pt x="102717" y="223189"/>
                </a:lnTo>
                <a:lnTo>
                  <a:pt x="83654" y="212051"/>
                </a:lnTo>
                <a:lnTo>
                  <a:pt x="72034" y="190766"/>
                </a:lnTo>
                <a:lnTo>
                  <a:pt x="68110" y="157099"/>
                </a:lnTo>
                <a:lnTo>
                  <a:pt x="68110" y="2552"/>
                </a:lnTo>
                <a:lnTo>
                  <a:pt x="65570" y="0"/>
                </a:lnTo>
                <a:lnTo>
                  <a:pt x="2489" y="0"/>
                </a:lnTo>
                <a:lnTo>
                  <a:pt x="0" y="2501"/>
                </a:lnTo>
                <a:lnTo>
                  <a:pt x="0" y="159537"/>
                </a:lnTo>
                <a:lnTo>
                  <a:pt x="5626" y="205282"/>
                </a:lnTo>
                <a:lnTo>
                  <a:pt x="22021" y="241617"/>
                </a:lnTo>
                <a:lnTo>
                  <a:pt x="48463" y="268097"/>
                </a:lnTo>
                <a:lnTo>
                  <a:pt x="84226" y="284289"/>
                </a:lnTo>
                <a:lnTo>
                  <a:pt x="128600" y="289788"/>
                </a:lnTo>
                <a:lnTo>
                  <a:pt x="172974" y="284289"/>
                </a:lnTo>
                <a:lnTo>
                  <a:pt x="208737" y="268097"/>
                </a:lnTo>
                <a:lnTo>
                  <a:pt x="235178" y="241617"/>
                </a:lnTo>
                <a:lnTo>
                  <a:pt x="251561" y="205282"/>
                </a:lnTo>
                <a:lnTo>
                  <a:pt x="257187" y="159537"/>
                </a:lnTo>
                <a:lnTo>
                  <a:pt x="257187" y="2692"/>
                </a:lnTo>
                <a:close/>
              </a:path>
              <a:path w="1256030" h="290195">
                <a:moveTo>
                  <a:pt x="542442" y="150177"/>
                </a:moveTo>
                <a:lnTo>
                  <a:pt x="528421" y="94030"/>
                </a:lnTo>
                <a:lnTo>
                  <a:pt x="499846" y="57683"/>
                </a:lnTo>
                <a:lnTo>
                  <a:pt x="471398" y="41681"/>
                </a:lnTo>
                <a:lnTo>
                  <a:pt x="471398" y="126415"/>
                </a:lnTo>
                <a:lnTo>
                  <a:pt x="348221" y="150469"/>
                </a:lnTo>
                <a:lnTo>
                  <a:pt x="353580" y="121818"/>
                </a:lnTo>
                <a:lnTo>
                  <a:pt x="366737" y="100634"/>
                </a:lnTo>
                <a:lnTo>
                  <a:pt x="386499" y="87515"/>
                </a:lnTo>
                <a:lnTo>
                  <a:pt x="411683" y="83007"/>
                </a:lnTo>
                <a:lnTo>
                  <a:pt x="432917" y="86144"/>
                </a:lnTo>
                <a:lnTo>
                  <a:pt x="450367" y="94983"/>
                </a:lnTo>
                <a:lnTo>
                  <a:pt x="463397" y="108686"/>
                </a:lnTo>
                <a:lnTo>
                  <a:pt x="471398" y="126415"/>
                </a:lnTo>
                <a:lnTo>
                  <a:pt x="471398" y="41681"/>
                </a:lnTo>
                <a:lnTo>
                  <a:pt x="459714" y="35102"/>
                </a:lnTo>
                <a:lnTo>
                  <a:pt x="411683" y="27343"/>
                </a:lnTo>
                <a:lnTo>
                  <a:pt x="367639" y="33642"/>
                </a:lnTo>
                <a:lnTo>
                  <a:pt x="330314" y="51473"/>
                </a:lnTo>
                <a:lnTo>
                  <a:pt x="301472" y="79209"/>
                </a:lnTo>
                <a:lnTo>
                  <a:pt x="282879" y="115265"/>
                </a:lnTo>
                <a:lnTo>
                  <a:pt x="276288" y="158013"/>
                </a:lnTo>
                <a:lnTo>
                  <a:pt x="282905" y="200583"/>
                </a:lnTo>
                <a:lnTo>
                  <a:pt x="301917" y="236613"/>
                </a:lnTo>
                <a:lnTo>
                  <a:pt x="332041" y="264414"/>
                </a:lnTo>
                <a:lnTo>
                  <a:pt x="372033" y="282321"/>
                </a:lnTo>
                <a:lnTo>
                  <a:pt x="420636" y="288671"/>
                </a:lnTo>
                <a:lnTo>
                  <a:pt x="451231" y="286308"/>
                </a:lnTo>
                <a:lnTo>
                  <a:pt x="501573" y="267804"/>
                </a:lnTo>
                <a:lnTo>
                  <a:pt x="523405" y="245910"/>
                </a:lnTo>
                <a:lnTo>
                  <a:pt x="508520" y="229704"/>
                </a:lnTo>
                <a:lnTo>
                  <a:pt x="487743" y="207098"/>
                </a:lnTo>
                <a:lnTo>
                  <a:pt x="484200" y="206895"/>
                </a:lnTo>
                <a:lnTo>
                  <a:pt x="481838" y="208927"/>
                </a:lnTo>
                <a:lnTo>
                  <a:pt x="469150" y="218071"/>
                </a:lnTo>
                <a:lnTo>
                  <a:pt x="455307" y="224561"/>
                </a:lnTo>
                <a:lnTo>
                  <a:pt x="439889" y="228422"/>
                </a:lnTo>
                <a:lnTo>
                  <a:pt x="422503" y="229704"/>
                </a:lnTo>
                <a:lnTo>
                  <a:pt x="399643" y="227330"/>
                </a:lnTo>
                <a:lnTo>
                  <a:pt x="380606" y="220218"/>
                </a:lnTo>
                <a:lnTo>
                  <a:pt x="365721" y="208419"/>
                </a:lnTo>
                <a:lnTo>
                  <a:pt x="355282" y="191973"/>
                </a:lnTo>
                <a:lnTo>
                  <a:pt x="537578" y="156591"/>
                </a:lnTo>
                <a:lnTo>
                  <a:pt x="542226" y="150469"/>
                </a:lnTo>
                <a:lnTo>
                  <a:pt x="542442" y="150177"/>
                </a:lnTo>
                <a:close/>
              </a:path>
              <a:path w="1256030" h="290195">
                <a:moveTo>
                  <a:pt x="987628" y="139611"/>
                </a:moveTo>
                <a:lnTo>
                  <a:pt x="979932" y="89433"/>
                </a:lnTo>
                <a:lnTo>
                  <a:pt x="958481" y="54470"/>
                </a:lnTo>
                <a:lnTo>
                  <a:pt x="925741" y="34010"/>
                </a:lnTo>
                <a:lnTo>
                  <a:pt x="884199" y="27343"/>
                </a:lnTo>
                <a:lnTo>
                  <a:pt x="856716" y="30187"/>
                </a:lnTo>
                <a:lnTo>
                  <a:pt x="831888" y="38379"/>
                </a:lnTo>
                <a:lnTo>
                  <a:pt x="810412" y="51435"/>
                </a:lnTo>
                <a:lnTo>
                  <a:pt x="792988" y="68859"/>
                </a:lnTo>
                <a:lnTo>
                  <a:pt x="777405" y="50634"/>
                </a:lnTo>
                <a:lnTo>
                  <a:pt x="757897" y="37668"/>
                </a:lnTo>
                <a:lnTo>
                  <a:pt x="735139" y="29921"/>
                </a:lnTo>
                <a:lnTo>
                  <a:pt x="709777" y="27343"/>
                </a:lnTo>
                <a:lnTo>
                  <a:pt x="686320" y="29451"/>
                </a:lnTo>
                <a:lnTo>
                  <a:pt x="664933" y="35725"/>
                </a:lnTo>
                <a:lnTo>
                  <a:pt x="646112" y="46050"/>
                </a:lnTo>
                <a:lnTo>
                  <a:pt x="630313" y="60375"/>
                </a:lnTo>
                <a:lnTo>
                  <a:pt x="630313" y="33782"/>
                </a:lnTo>
                <a:lnTo>
                  <a:pt x="627684" y="31127"/>
                </a:lnTo>
                <a:lnTo>
                  <a:pt x="563029" y="31127"/>
                </a:lnTo>
                <a:lnTo>
                  <a:pt x="560273" y="33896"/>
                </a:lnTo>
                <a:lnTo>
                  <a:pt x="560273" y="282194"/>
                </a:lnTo>
                <a:lnTo>
                  <a:pt x="562965" y="284899"/>
                </a:lnTo>
                <a:lnTo>
                  <a:pt x="630885" y="284899"/>
                </a:lnTo>
                <a:lnTo>
                  <a:pt x="633603" y="282168"/>
                </a:lnTo>
                <a:lnTo>
                  <a:pt x="633603" y="157543"/>
                </a:lnTo>
                <a:lnTo>
                  <a:pt x="637717" y="128041"/>
                </a:lnTo>
                <a:lnTo>
                  <a:pt x="649185" y="107302"/>
                </a:lnTo>
                <a:lnTo>
                  <a:pt x="666724" y="95059"/>
                </a:lnTo>
                <a:lnTo>
                  <a:pt x="689076" y="91033"/>
                </a:lnTo>
                <a:lnTo>
                  <a:pt x="709472" y="94615"/>
                </a:lnTo>
                <a:lnTo>
                  <a:pt x="724522" y="105600"/>
                </a:lnTo>
                <a:lnTo>
                  <a:pt x="733844" y="124256"/>
                </a:lnTo>
                <a:lnTo>
                  <a:pt x="737044" y="150939"/>
                </a:lnTo>
                <a:lnTo>
                  <a:pt x="737044" y="282155"/>
                </a:lnTo>
                <a:lnTo>
                  <a:pt x="739787" y="284899"/>
                </a:lnTo>
                <a:lnTo>
                  <a:pt x="807618" y="284899"/>
                </a:lnTo>
                <a:lnTo>
                  <a:pt x="810387" y="282130"/>
                </a:lnTo>
                <a:lnTo>
                  <a:pt x="810387" y="157543"/>
                </a:lnTo>
                <a:lnTo>
                  <a:pt x="814501" y="128041"/>
                </a:lnTo>
                <a:lnTo>
                  <a:pt x="826020" y="107302"/>
                </a:lnTo>
                <a:lnTo>
                  <a:pt x="843711" y="95059"/>
                </a:lnTo>
                <a:lnTo>
                  <a:pt x="866330" y="91033"/>
                </a:lnTo>
                <a:lnTo>
                  <a:pt x="886320" y="94615"/>
                </a:lnTo>
                <a:lnTo>
                  <a:pt x="901420" y="105600"/>
                </a:lnTo>
                <a:lnTo>
                  <a:pt x="910958" y="124256"/>
                </a:lnTo>
                <a:lnTo>
                  <a:pt x="914285" y="150939"/>
                </a:lnTo>
                <a:lnTo>
                  <a:pt x="914285" y="282206"/>
                </a:lnTo>
                <a:lnTo>
                  <a:pt x="916965" y="284899"/>
                </a:lnTo>
                <a:lnTo>
                  <a:pt x="984999" y="284899"/>
                </a:lnTo>
                <a:lnTo>
                  <a:pt x="987628" y="282257"/>
                </a:lnTo>
                <a:lnTo>
                  <a:pt x="987628" y="139611"/>
                </a:lnTo>
                <a:close/>
              </a:path>
              <a:path w="1256030" h="290195">
                <a:moveTo>
                  <a:pt x="1255903" y="43421"/>
                </a:moveTo>
                <a:lnTo>
                  <a:pt x="1253286" y="40805"/>
                </a:lnTo>
                <a:lnTo>
                  <a:pt x="1196174" y="40805"/>
                </a:lnTo>
                <a:lnTo>
                  <a:pt x="1193622" y="43421"/>
                </a:lnTo>
                <a:lnTo>
                  <a:pt x="1193622" y="66078"/>
                </a:lnTo>
                <a:lnTo>
                  <a:pt x="1191907" y="64643"/>
                </a:lnTo>
                <a:lnTo>
                  <a:pt x="1191907" y="162725"/>
                </a:lnTo>
                <a:lnTo>
                  <a:pt x="1187094" y="188353"/>
                </a:lnTo>
                <a:lnTo>
                  <a:pt x="1173975" y="209283"/>
                </a:lnTo>
                <a:lnTo>
                  <a:pt x="1154506" y="223405"/>
                </a:lnTo>
                <a:lnTo>
                  <a:pt x="1130681" y="228574"/>
                </a:lnTo>
                <a:lnTo>
                  <a:pt x="1106843" y="223405"/>
                </a:lnTo>
                <a:lnTo>
                  <a:pt x="1087374" y="209283"/>
                </a:lnTo>
                <a:lnTo>
                  <a:pt x="1074254" y="188353"/>
                </a:lnTo>
                <a:lnTo>
                  <a:pt x="1069441" y="162725"/>
                </a:lnTo>
                <a:lnTo>
                  <a:pt x="1074254" y="137096"/>
                </a:lnTo>
                <a:lnTo>
                  <a:pt x="1106843" y="102044"/>
                </a:lnTo>
                <a:lnTo>
                  <a:pt x="1154506" y="102044"/>
                </a:lnTo>
                <a:lnTo>
                  <a:pt x="1187094" y="137096"/>
                </a:lnTo>
                <a:lnTo>
                  <a:pt x="1191907" y="162725"/>
                </a:lnTo>
                <a:lnTo>
                  <a:pt x="1191907" y="64643"/>
                </a:lnTo>
                <a:lnTo>
                  <a:pt x="1179055" y="53784"/>
                </a:lnTo>
                <a:lnTo>
                  <a:pt x="1162773" y="43586"/>
                </a:lnTo>
                <a:lnTo>
                  <a:pt x="1143863" y="37007"/>
                </a:lnTo>
                <a:lnTo>
                  <a:pt x="1121435" y="35572"/>
                </a:lnTo>
                <a:lnTo>
                  <a:pt x="1072743" y="47459"/>
                </a:lnTo>
                <a:lnTo>
                  <a:pt x="1036269" y="74053"/>
                </a:lnTo>
                <a:lnTo>
                  <a:pt x="1013383" y="112572"/>
                </a:lnTo>
                <a:lnTo>
                  <a:pt x="1005459" y="160286"/>
                </a:lnTo>
                <a:lnTo>
                  <a:pt x="1013396" y="210667"/>
                </a:lnTo>
                <a:lnTo>
                  <a:pt x="1036408" y="251955"/>
                </a:lnTo>
                <a:lnTo>
                  <a:pt x="1073302" y="279844"/>
                </a:lnTo>
                <a:lnTo>
                  <a:pt x="1122857" y="290093"/>
                </a:lnTo>
                <a:lnTo>
                  <a:pt x="1146644" y="288328"/>
                </a:lnTo>
                <a:lnTo>
                  <a:pt x="1165174" y="282549"/>
                </a:lnTo>
                <a:lnTo>
                  <a:pt x="1180223" y="272059"/>
                </a:lnTo>
                <a:lnTo>
                  <a:pt x="1193622" y="256108"/>
                </a:lnTo>
                <a:lnTo>
                  <a:pt x="1193647" y="282549"/>
                </a:lnTo>
                <a:lnTo>
                  <a:pt x="1195044" y="287655"/>
                </a:lnTo>
                <a:lnTo>
                  <a:pt x="1195171" y="288112"/>
                </a:lnTo>
                <a:lnTo>
                  <a:pt x="1201813" y="287655"/>
                </a:lnTo>
                <a:lnTo>
                  <a:pt x="1253045" y="287655"/>
                </a:lnTo>
                <a:lnTo>
                  <a:pt x="1255903" y="284797"/>
                </a:lnTo>
                <a:lnTo>
                  <a:pt x="1255903" y="256108"/>
                </a:lnTo>
                <a:lnTo>
                  <a:pt x="1255903" y="228574"/>
                </a:lnTo>
                <a:lnTo>
                  <a:pt x="1255903" y="96875"/>
                </a:lnTo>
                <a:lnTo>
                  <a:pt x="1255903" y="66078"/>
                </a:lnTo>
                <a:lnTo>
                  <a:pt x="1255903" y="434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191145" y="9724663"/>
            <a:ext cx="627069" cy="769620"/>
          </a:xfrm>
          <a:prstGeom prst="rect">
            <a:avLst/>
          </a:prstGeom>
        </p:spPr>
      </p:pic>
      <p:pic>
        <p:nvPicPr>
          <p:cNvPr id="33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574138" y="10200882"/>
            <a:ext cx="1422524" cy="208867"/>
          </a:xfrm>
          <a:prstGeom prst="rect">
            <a:avLst/>
          </a:prstGeom>
        </p:spPr>
      </p:pic>
      <p:sp>
        <p:nvSpPr>
          <p:cNvPr id="34" name="object 11"/>
          <p:cNvSpPr/>
          <p:nvPr/>
        </p:nvSpPr>
        <p:spPr>
          <a:xfrm>
            <a:off x="17360862" y="9673253"/>
            <a:ext cx="1781810" cy="907415"/>
          </a:xfrm>
          <a:custGeom>
            <a:avLst/>
            <a:gdLst/>
            <a:ahLst/>
            <a:cxnLst/>
            <a:rect l="l" t="t" r="r" b="b"/>
            <a:pathLst>
              <a:path w="1781809" h="907415">
                <a:moveTo>
                  <a:pt x="36995" y="0"/>
                </a:moveTo>
                <a:lnTo>
                  <a:pt x="0" y="0"/>
                </a:lnTo>
                <a:lnTo>
                  <a:pt x="0" y="907262"/>
                </a:lnTo>
                <a:lnTo>
                  <a:pt x="36995" y="907262"/>
                </a:lnTo>
                <a:lnTo>
                  <a:pt x="36995" y="0"/>
                </a:lnTo>
                <a:close/>
              </a:path>
              <a:path w="1781809" h="907415">
                <a:moveTo>
                  <a:pt x="467664" y="272961"/>
                </a:moveTo>
                <a:lnTo>
                  <a:pt x="459092" y="229997"/>
                </a:lnTo>
                <a:lnTo>
                  <a:pt x="454164" y="223469"/>
                </a:lnTo>
                <a:lnTo>
                  <a:pt x="434568" y="197561"/>
                </a:lnTo>
                <a:lnTo>
                  <a:pt x="401370" y="179984"/>
                </a:lnTo>
                <a:lnTo>
                  <a:pt x="401370" y="272961"/>
                </a:lnTo>
                <a:lnTo>
                  <a:pt x="397586" y="293636"/>
                </a:lnTo>
                <a:lnTo>
                  <a:pt x="386257" y="309054"/>
                </a:lnTo>
                <a:lnTo>
                  <a:pt x="367423" y="318706"/>
                </a:lnTo>
                <a:lnTo>
                  <a:pt x="341122" y="322033"/>
                </a:lnTo>
                <a:lnTo>
                  <a:pt x="287769" y="322033"/>
                </a:lnTo>
                <a:lnTo>
                  <a:pt x="287769" y="223469"/>
                </a:lnTo>
                <a:lnTo>
                  <a:pt x="341122" y="223469"/>
                </a:lnTo>
                <a:lnTo>
                  <a:pt x="367423" y="226809"/>
                </a:lnTo>
                <a:lnTo>
                  <a:pt x="386257" y="236499"/>
                </a:lnTo>
                <a:lnTo>
                  <a:pt x="397586" y="252044"/>
                </a:lnTo>
                <a:lnTo>
                  <a:pt x="401370" y="272961"/>
                </a:lnTo>
                <a:lnTo>
                  <a:pt x="401370" y="179984"/>
                </a:lnTo>
                <a:lnTo>
                  <a:pt x="395871" y="177063"/>
                </a:lnTo>
                <a:lnTo>
                  <a:pt x="344766" y="169926"/>
                </a:lnTo>
                <a:lnTo>
                  <a:pt x="222275" y="169926"/>
                </a:lnTo>
                <a:lnTo>
                  <a:pt x="222275" y="453859"/>
                </a:lnTo>
                <a:lnTo>
                  <a:pt x="287769" y="453859"/>
                </a:lnTo>
                <a:lnTo>
                  <a:pt x="287769" y="375577"/>
                </a:lnTo>
                <a:lnTo>
                  <a:pt x="344766" y="375577"/>
                </a:lnTo>
                <a:lnTo>
                  <a:pt x="395871" y="368439"/>
                </a:lnTo>
                <a:lnTo>
                  <a:pt x="434568" y="347992"/>
                </a:lnTo>
                <a:lnTo>
                  <a:pt x="454279" y="322033"/>
                </a:lnTo>
                <a:lnTo>
                  <a:pt x="459092" y="315683"/>
                </a:lnTo>
                <a:lnTo>
                  <a:pt x="467664" y="272961"/>
                </a:lnTo>
                <a:close/>
              </a:path>
              <a:path w="1781809" h="907415">
                <a:moveTo>
                  <a:pt x="621753" y="232397"/>
                </a:moveTo>
                <a:lnTo>
                  <a:pt x="598068" y="234442"/>
                </a:lnTo>
                <a:lnTo>
                  <a:pt x="577532" y="240512"/>
                </a:lnTo>
                <a:lnTo>
                  <a:pt x="560412" y="250532"/>
                </a:lnTo>
                <a:lnTo>
                  <a:pt x="546963" y="264439"/>
                </a:lnTo>
                <a:lnTo>
                  <a:pt x="546963" y="235648"/>
                </a:lnTo>
                <a:lnTo>
                  <a:pt x="486727" y="235648"/>
                </a:lnTo>
                <a:lnTo>
                  <a:pt x="486727" y="453859"/>
                </a:lnTo>
                <a:lnTo>
                  <a:pt x="549795" y="453859"/>
                </a:lnTo>
                <a:lnTo>
                  <a:pt x="549795" y="350837"/>
                </a:lnTo>
                <a:lnTo>
                  <a:pt x="553935" y="323697"/>
                </a:lnTo>
                <a:lnTo>
                  <a:pt x="565658" y="304749"/>
                </a:lnTo>
                <a:lnTo>
                  <a:pt x="583895" y="293624"/>
                </a:lnTo>
                <a:lnTo>
                  <a:pt x="607593" y="289991"/>
                </a:lnTo>
                <a:lnTo>
                  <a:pt x="612457" y="289991"/>
                </a:lnTo>
                <a:lnTo>
                  <a:pt x="621753" y="290804"/>
                </a:lnTo>
                <a:lnTo>
                  <a:pt x="621753" y="232397"/>
                </a:lnTo>
                <a:close/>
              </a:path>
              <a:path w="1781809" h="907415">
                <a:moveTo>
                  <a:pt x="857097" y="344741"/>
                </a:moveTo>
                <a:lnTo>
                  <a:pt x="848182" y="299478"/>
                </a:lnTo>
                <a:lnTo>
                  <a:pt x="837603" y="284314"/>
                </a:lnTo>
                <a:lnTo>
                  <a:pt x="823379" y="263931"/>
                </a:lnTo>
                <a:lnTo>
                  <a:pt x="793203" y="245389"/>
                </a:lnTo>
                <a:lnTo>
                  <a:pt x="793203" y="344741"/>
                </a:lnTo>
                <a:lnTo>
                  <a:pt x="788987" y="370103"/>
                </a:lnTo>
                <a:lnTo>
                  <a:pt x="777341" y="389115"/>
                </a:lnTo>
                <a:lnTo>
                  <a:pt x="759790" y="401053"/>
                </a:lnTo>
                <a:lnTo>
                  <a:pt x="737831" y="405180"/>
                </a:lnTo>
                <a:lnTo>
                  <a:pt x="715810" y="401053"/>
                </a:lnTo>
                <a:lnTo>
                  <a:pt x="698106" y="389115"/>
                </a:lnTo>
                <a:lnTo>
                  <a:pt x="686320" y="370103"/>
                </a:lnTo>
                <a:lnTo>
                  <a:pt x="682040" y="344741"/>
                </a:lnTo>
                <a:lnTo>
                  <a:pt x="686320" y="319392"/>
                </a:lnTo>
                <a:lnTo>
                  <a:pt x="698106" y="300380"/>
                </a:lnTo>
                <a:lnTo>
                  <a:pt x="715810" y="288455"/>
                </a:lnTo>
                <a:lnTo>
                  <a:pt x="737831" y="284314"/>
                </a:lnTo>
                <a:lnTo>
                  <a:pt x="759790" y="288455"/>
                </a:lnTo>
                <a:lnTo>
                  <a:pt x="777341" y="300380"/>
                </a:lnTo>
                <a:lnTo>
                  <a:pt x="788987" y="319392"/>
                </a:lnTo>
                <a:lnTo>
                  <a:pt x="793203" y="344741"/>
                </a:lnTo>
                <a:lnTo>
                  <a:pt x="793203" y="245389"/>
                </a:lnTo>
                <a:lnTo>
                  <a:pt x="785622" y="240715"/>
                </a:lnTo>
                <a:lnTo>
                  <a:pt x="737831" y="232397"/>
                </a:lnTo>
                <a:lnTo>
                  <a:pt x="689965" y="240715"/>
                </a:lnTo>
                <a:lnTo>
                  <a:pt x="652068" y="263931"/>
                </a:lnTo>
                <a:lnTo>
                  <a:pt x="627138" y="299478"/>
                </a:lnTo>
                <a:lnTo>
                  <a:pt x="618172" y="344741"/>
                </a:lnTo>
                <a:lnTo>
                  <a:pt x="627138" y="390029"/>
                </a:lnTo>
                <a:lnTo>
                  <a:pt x="652068" y="425577"/>
                </a:lnTo>
                <a:lnTo>
                  <a:pt x="689965" y="448792"/>
                </a:lnTo>
                <a:lnTo>
                  <a:pt x="737831" y="457111"/>
                </a:lnTo>
                <a:lnTo>
                  <a:pt x="785622" y="448792"/>
                </a:lnTo>
                <a:lnTo>
                  <a:pt x="823379" y="425577"/>
                </a:lnTo>
                <a:lnTo>
                  <a:pt x="837603" y="405180"/>
                </a:lnTo>
                <a:lnTo>
                  <a:pt x="848182" y="390029"/>
                </a:lnTo>
                <a:lnTo>
                  <a:pt x="857097" y="344741"/>
                </a:lnTo>
                <a:close/>
              </a:path>
              <a:path w="1781809" h="907415">
                <a:moveTo>
                  <a:pt x="1088783" y="342722"/>
                </a:moveTo>
                <a:lnTo>
                  <a:pt x="1079703" y="296049"/>
                </a:lnTo>
                <a:lnTo>
                  <a:pt x="1055484" y="261391"/>
                </a:lnTo>
                <a:lnTo>
                  <a:pt x="1027747" y="244614"/>
                </a:lnTo>
                <a:lnTo>
                  <a:pt x="1027747" y="317576"/>
                </a:lnTo>
                <a:lnTo>
                  <a:pt x="921816" y="338264"/>
                </a:lnTo>
                <a:lnTo>
                  <a:pt x="926426" y="313626"/>
                </a:lnTo>
                <a:lnTo>
                  <a:pt x="937742" y="295414"/>
                </a:lnTo>
                <a:lnTo>
                  <a:pt x="954735" y="284124"/>
                </a:lnTo>
                <a:lnTo>
                  <a:pt x="976401" y="280250"/>
                </a:lnTo>
                <a:lnTo>
                  <a:pt x="994664" y="282943"/>
                </a:lnTo>
                <a:lnTo>
                  <a:pt x="1009650" y="290550"/>
                </a:lnTo>
                <a:lnTo>
                  <a:pt x="1020864" y="302336"/>
                </a:lnTo>
                <a:lnTo>
                  <a:pt x="1027747" y="317576"/>
                </a:lnTo>
                <a:lnTo>
                  <a:pt x="1027747" y="244614"/>
                </a:lnTo>
                <a:lnTo>
                  <a:pt x="1019835" y="239814"/>
                </a:lnTo>
                <a:lnTo>
                  <a:pt x="976401" y="232384"/>
                </a:lnTo>
                <a:lnTo>
                  <a:pt x="929894" y="240766"/>
                </a:lnTo>
                <a:lnTo>
                  <a:pt x="893025" y="264083"/>
                </a:lnTo>
                <a:lnTo>
                  <a:pt x="868718" y="299643"/>
                </a:lnTo>
                <a:lnTo>
                  <a:pt x="859967" y="344754"/>
                </a:lnTo>
                <a:lnTo>
                  <a:pt x="868781" y="389686"/>
                </a:lnTo>
                <a:lnTo>
                  <a:pt x="893826" y="425272"/>
                </a:lnTo>
                <a:lnTo>
                  <a:pt x="932967" y="448678"/>
                </a:lnTo>
                <a:lnTo>
                  <a:pt x="984084" y="457111"/>
                </a:lnTo>
                <a:lnTo>
                  <a:pt x="1011809" y="454837"/>
                </a:lnTo>
                <a:lnTo>
                  <a:pt x="1036078" y="448132"/>
                </a:lnTo>
                <a:lnTo>
                  <a:pt x="1056792" y="437083"/>
                </a:lnTo>
                <a:lnTo>
                  <a:pt x="1073835" y="421817"/>
                </a:lnTo>
                <a:lnTo>
                  <a:pt x="1059662" y="406400"/>
                </a:lnTo>
                <a:lnTo>
                  <a:pt x="1040282" y="385318"/>
                </a:lnTo>
                <a:lnTo>
                  <a:pt x="1028674" y="394601"/>
                </a:lnTo>
                <a:lnTo>
                  <a:pt x="1016012" y="401180"/>
                </a:lnTo>
                <a:lnTo>
                  <a:pt x="1001839" y="405104"/>
                </a:lnTo>
                <a:lnTo>
                  <a:pt x="985697" y="406400"/>
                </a:lnTo>
                <a:lnTo>
                  <a:pt x="966038" y="404355"/>
                </a:lnTo>
                <a:lnTo>
                  <a:pt x="949667" y="398246"/>
                </a:lnTo>
                <a:lnTo>
                  <a:pt x="936866" y="388099"/>
                </a:lnTo>
                <a:lnTo>
                  <a:pt x="927887" y="373951"/>
                </a:lnTo>
                <a:lnTo>
                  <a:pt x="1088783" y="342722"/>
                </a:lnTo>
                <a:close/>
              </a:path>
              <a:path w="1781809" h="907415">
                <a:moveTo>
                  <a:pt x="1311998" y="453859"/>
                </a:moveTo>
                <a:lnTo>
                  <a:pt x="1227912" y="342315"/>
                </a:lnTo>
                <a:lnTo>
                  <a:pt x="1308773" y="235635"/>
                </a:lnTo>
                <a:lnTo>
                  <a:pt x="1241653" y="235635"/>
                </a:lnTo>
                <a:lnTo>
                  <a:pt x="1194346" y="299326"/>
                </a:lnTo>
                <a:lnTo>
                  <a:pt x="1148270" y="235635"/>
                </a:lnTo>
                <a:lnTo>
                  <a:pt x="1077518" y="235635"/>
                </a:lnTo>
                <a:lnTo>
                  <a:pt x="1158379" y="343941"/>
                </a:lnTo>
                <a:lnTo>
                  <a:pt x="1074686" y="453859"/>
                </a:lnTo>
                <a:lnTo>
                  <a:pt x="1143419" y="453859"/>
                </a:lnTo>
                <a:lnTo>
                  <a:pt x="1192745" y="386930"/>
                </a:lnTo>
                <a:lnTo>
                  <a:pt x="1240447" y="453859"/>
                </a:lnTo>
                <a:lnTo>
                  <a:pt x="1311998" y="453859"/>
                </a:lnTo>
                <a:close/>
              </a:path>
              <a:path w="1781809" h="907415">
                <a:moveTo>
                  <a:pt x="1533601" y="235635"/>
                </a:moveTo>
                <a:lnTo>
                  <a:pt x="1471739" y="235635"/>
                </a:lnTo>
                <a:lnTo>
                  <a:pt x="1471739" y="344741"/>
                </a:lnTo>
                <a:lnTo>
                  <a:pt x="1467459" y="370103"/>
                </a:lnTo>
                <a:lnTo>
                  <a:pt x="1455724" y="389115"/>
                </a:lnTo>
                <a:lnTo>
                  <a:pt x="1438148" y="401053"/>
                </a:lnTo>
                <a:lnTo>
                  <a:pt x="1416354" y="405180"/>
                </a:lnTo>
                <a:lnTo>
                  <a:pt x="1394333" y="401053"/>
                </a:lnTo>
                <a:lnTo>
                  <a:pt x="1376641" y="389115"/>
                </a:lnTo>
                <a:lnTo>
                  <a:pt x="1364856" y="370103"/>
                </a:lnTo>
                <a:lnTo>
                  <a:pt x="1360563" y="344741"/>
                </a:lnTo>
                <a:lnTo>
                  <a:pt x="1364856" y="319392"/>
                </a:lnTo>
                <a:lnTo>
                  <a:pt x="1376641" y="300393"/>
                </a:lnTo>
                <a:lnTo>
                  <a:pt x="1394333" y="288455"/>
                </a:lnTo>
                <a:lnTo>
                  <a:pt x="1416354" y="284314"/>
                </a:lnTo>
                <a:lnTo>
                  <a:pt x="1438148" y="288455"/>
                </a:lnTo>
                <a:lnTo>
                  <a:pt x="1455724" y="300393"/>
                </a:lnTo>
                <a:lnTo>
                  <a:pt x="1467459" y="319392"/>
                </a:lnTo>
                <a:lnTo>
                  <a:pt x="1471739" y="344741"/>
                </a:lnTo>
                <a:lnTo>
                  <a:pt x="1471739" y="235635"/>
                </a:lnTo>
                <a:lnTo>
                  <a:pt x="1470533" y="235635"/>
                </a:lnTo>
                <a:lnTo>
                  <a:pt x="1470533" y="258762"/>
                </a:lnTo>
                <a:lnTo>
                  <a:pt x="1457464" y="247116"/>
                </a:lnTo>
                <a:lnTo>
                  <a:pt x="1442085" y="238887"/>
                </a:lnTo>
                <a:lnTo>
                  <a:pt x="1424647" y="234010"/>
                </a:lnTo>
                <a:lnTo>
                  <a:pt x="1405432" y="232397"/>
                </a:lnTo>
                <a:lnTo>
                  <a:pt x="1362519" y="240309"/>
                </a:lnTo>
                <a:lnTo>
                  <a:pt x="1328013" y="262864"/>
                </a:lnTo>
                <a:lnTo>
                  <a:pt x="1305039" y="298272"/>
                </a:lnTo>
                <a:lnTo>
                  <a:pt x="1296682" y="344741"/>
                </a:lnTo>
                <a:lnTo>
                  <a:pt x="1305039" y="391223"/>
                </a:lnTo>
                <a:lnTo>
                  <a:pt x="1328013" y="426631"/>
                </a:lnTo>
                <a:lnTo>
                  <a:pt x="1362519" y="449199"/>
                </a:lnTo>
                <a:lnTo>
                  <a:pt x="1405432" y="457111"/>
                </a:lnTo>
                <a:lnTo>
                  <a:pt x="1426108" y="455358"/>
                </a:lnTo>
                <a:lnTo>
                  <a:pt x="1444396" y="450062"/>
                </a:lnTo>
                <a:lnTo>
                  <a:pt x="1460182" y="441198"/>
                </a:lnTo>
                <a:lnTo>
                  <a:pt x="1473365" y="428713"/>
                </a:lnTo>
                <a:lnTo>
                  <a:pt x="1473365" y="453859"/>
                </a:lnTo>
                <a:lnTo>
                  <a:pt x="1533601" y="453859"/>
                </a:lnTo>
                <a:lnTo>
                  <a:pt x="1533601" y="428713"/>
                </a:lnTo>
                <a:lnTo>
                  <a:pt x="1533601" y="405180"/>
                </a:lnTo>
                <a:lnTo>
                  <a:pt x="1533601" y="284314"/>
                </a:lnTo>
                <a:lnTo>
                  <a:pt x="1533601" y="258762"/>
                </a:lnTo>
                <a:lnTo>
                  <a:pt x="1533601" y="235635"/>
                </a:lnTo>
                <a:close/>
              </a:path>
              <a:path w="1781809" h="907415">
                <a:moveTo>
                  <a:pt x="1781467" y="342722"/>
                </a:moveTo>
                <a:lnTo>
                  <a:pt x="1772386" y="296049"/>
                </a:lnTo>
                <a:lnTo>
                  <a:pt x="1748167" y="261391"/>
                </a:lnTo>
                <a:lnTo>
                  <a:pt x="1720418" y="244602"/>
                </a:lnTo>
                <a:lnTo>
                  <a:pt x="1720418" y="317576"/>
                </a:lnTo>
                <a:lnTo>
                  <a:pt x="1614500" y="338264"/>
                </a:lnTo>
                <a:lnTo>
                  <a:pt x="1619110" y="313626"/>
                </a:lnTo>
                <a:lnTo>
                  <a:pt x="1630426" y="295414"/>
                </a:lnTo>
                <a:lnTo>
                  <a:pt x="1647418" y="284124"/>
                </a:lnTo>
                <a:lnTo>
                  <a:pt x="1669084" y="280250"/>
                </a:lnTo>
                <a:lnTo>
                  <a:pt x="1687347" y="282943"/>
                </a:lnTo>
                <a:lnTo>
                  <a:pt x="1702333" y="290550"/>
                </a:lnTo>
                <a:lnTo>
                  <a:pt x="1713534" y="302336"/>
                </a:lnTo>
                <a:lnTo>
                  <a:pt x="1720418" y="317576"/>
                </a:lnTo>
                <a:lnTo>
                  <a:pt x="1720418" y="244602"/>
                </a:lnTo>
                <a:lnTo>
                  <a:pt x="1712506" y="239814"/>
                </a:lnTo>
                <a:lnTo>
                  <a:pt x="1669084" y="232384"/>
                </a:lnTo>
                <a:lnTo>
                  <a:pt x="1622577" y="240766"/>
                </a:lnTo>
                <a:lnTo>
                  <a:pt x="1585696" y="264083"/>
                </a:lnTo>
                <a:lnTo>
                  <a:pt x="1561401" y="299643"/>
                </a:lnTo>
                <a:lnTo>
                  <a:pt x="1552651" y="344754"/>
                </a:lnTo>
                <a:lnTo>
                  <a:pt x="1561465" y="389686"/>
                </a:lnTo>
                <a:lnTo>
                  <a:pt x="1586509" y="425272"/>
                </a:lnTo>
                <a:lnTo>
                  <a:pt x="1625650" y="448678"/>
                </a:lnTo>
                <a:lnTo>
                  <a:pt x="1676755" y="457111"/>
                </a:lnTo>
                <a:lnTo>
                  <a:pt x="1704479" y="454837"/>
                </a:lnTo>
                <a:lnTo>
                  <a:pt x="1728762" y="448132"/>
                </a:lnTo>
                <a:lnTo>
                  <a:pt x="1749475" y="437083"/>
                </a:lnTo>
                <a:lnTo>
                  <a:pt x="1766519" y="421817"/>
                </a:lnTo>
                <a:lnTo>
                  <a:pt x="1752346" y="406400"/>
                </a:lnTo>
                <a:lnTo>
                  <a:pt x="1732953" y="385318"/>
                </a:lnTo>
                <a:lnTo>
                  <a:pt x="1721358" y="394601"/>
                </a:lnTo>
                <a:lnTo>
                  <a:pt x="1708696" y="401180"/>
                </a:lnTo>
                <a:lnTo>
                  <a:pt x="1694522" y="405104"/>
                </a:lnTo>
                <a:lnTo>
                  <a:pt x="1678381" y="406400"/>
                </a:lnTo>
                <a:lnTo>
                  <a:pt x="1658721" y="404355"/>
                </a:lnTo>
                <a:lnTo>
                  <a:pt x="1642351" y="398246"/>
                </a:lnTo>
                <a:lnTo>
                  <a:pt x="1629549" y="388099"/>
                </a:lnTo>
                <a:lnTo>
                  <a:pt x="1620570" y="373951"/>
                </a:lnTo>
                <a:lnTo>
                  <a:pt x="1781467" y="3427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13522" y="1514338"/>
            <a:ext cx="4009652" cy="2423532"/>
          </a:xfrm>
          <a:prstGeom prst="rect">
            <a:avLst/>
          </a:prstGeom>
        </p:spPr>
      </p:pic>
      <p:sp>
        <p:nvSpPr>
          <p:cNvPr id="36" name="object 16"/>
          <p:cNvSpPr txBox="1"/>
          <p:nvPr/>
        </p:nvSpPr>
        <p:spPr>
          <a:xfrm>
            <a:off x="3044220" y="9840841"/>
            <a:ext cx="279400" cy="466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415"/>
              </a:lnSpc>
            </a:pPr>
            <a:r>
              <a:rPr sz="2900" b="1" spc="-50" dirty="0">
                <a:solidFill>
                  <a:srgbClr val="FFFFFF"/>
                </a:solidFill>
                <a:latin typeface="Rubik SemiBold"/>
                <a:cs typeface="Rubik SemiBold"/>
              </a:rPr>
              <a:t>V</a:t>
            </a:r>
            <a:endParaRPr sz="2900">
              <a:latin typeface="Rubik SemiBold"/>
              <a:cs typeface="Rubik SemiBold"/>
            </a:endParaRPr>
          </a:p>
        </p:txBody>
      </p:sp>
      <p:sp>
        <p:nvSpPr>
          <p:cNvPr id="37" name="object 17"/>
          <p:cNvSpPr txBox="1">
            <a:spLocks noGrp="1"/>
          </p:cNvSpPr>
          <p:nvPr>
            <p:ph type="ftr" sz="quarter" idx="4294967295"/>
          </p:nvPr>
        </p:nvSpPr>
        <p:spPr>
          <a:xfrm>
            <a:off x="2845876" y="9858114"/>
            <a:ext cx="6462424" cy="459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88340">
              <a:lnSpc>
                <a:spcPts val="3365"/>
              </a:lnSpc>
            </a:pPr>
            <a:r>
              <a:rPr dirty="0">
                <a:solidFill>
                  <a:srgbClr val="FFFFFF"/>
                </a:solidFill>
              </a:rPr>
              <a:t>SEMINÁRIO</a:t>
            </a:r>
            <a:r>
              <a:rPr spc="2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DO</a:t>
            </a:r>
            <a:r>
              <a:rPr spc="3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MAIS</a:t>
            </a:r>
            <a:r>
              <a:rPr spc="35" dirty="0">
                <a:solidFill>
                  <a:srgbClr val="FFFFFF"/>
                </a:solidFill>
              </a:rPr>
              <a:t> </a:t>
            </a:r>
            <a:r>
              <a:rPr b="1" spc="-10" dirty="0">
                <a:solidFill>
                  <a:srgbClr val="F16C1F"/>
                </a:solidFill>
                <a:latin typeface="Rubik Black"/>
                <a:cs typeface="Rubik Black"/>
              </a:rPr>
              <a:t>EXTENSÃO</a:t>
            </a: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4B3727C8-3F5E-8462-6A0A-D27ED7008B3D}"/>
              </a:ext>
            </a:extLst>
          </p:cNvPr>
          <p:cNvSpPr txBox="1">
            <a:spLocks/>
          </p:cNvSpPr>
          <p:nvPr/>
        </p:nvSpPr>
        <p:spPr>
          <a:xfrm>
            <a:off x="3481669" y="5242464"/>
            <a:ext cx="13140762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pt-BR" sz="80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DO TRABALHO</a:t>
            </a:r>
          </a:p>
        </p:txBody>
      </p:sp>
      <p:sp>
        <p:nvSpPr>
          <p:cNvPr id="39" name="object 9">
            <a:extLst>
              <a:ext uri="{FF2B5EF4-FFF2-40B4-BE49-F238E27FC236}">
                <a16:creationId xmlns:a16="http://schemas.microsoft.com/office/drawing/2014/main" id="{9B261E62-3188-4C77-FB75-6F522EB2E599}"/>
              </a:ext>
            </a:extLst>
          </p:cNvPr>
          <p:cNvSpPr txBox="1">
            <a:spLocks/>
          </p:cNvSpPr>
          <p:nvPr/>
        </p:nvSpPr>
        <p:spPr>
          <a:xfrm>
            <a:off x="3481669" y="6799792"/>
            <a:ext cx="13140762" cy="843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pt-BR" sz="54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</a:p>
        </p:txBody>
      </p:sp>
      <p:pic>
        <p:nvPicPr>
          <p:cNvPr id="40" name="Gráfico 39">
            <a:extLst>
              <a:ext uri="{FF2B5EF4-FFF2-40B4-BE49-F238E27FC236}">
                <a16:creationId xmlns:a16="http://schemas.microsoft.com/office/drawing/2014/main" id="{8D342EC8-2CDE-DC4E-B623-93707613EF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28813" y="1687879"/>
            <a:ext cx="1028700" cy="1038225"/>
          </a:xfrm>
          <a:prstGeom prst="rect">
            <a:avLst/>
          </a:prstGeom>
        </p:spPr>
      </p:pic>
      <p:pic>
        <p:nvPicPr>
          <p:cNvPr id="41" name="Gráfico 40">
            <a:extLst>
              <a:ext uri="{FF2B5EF4-FFF2-40B4-BE49-F238E27FC236}">
                <a16:creationId xmlns:a16="http://schemas.microsoft.com/office/drawing/2014/main" id="{18841E20-C380-DF60-44F8-39D13830BC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234395" y="7478555"/>
            <a:ext cx="679485" cy="685777"/>
          </a:xfrm>
          <a:prstGeom prst="rect">
            <a:avLst/>
          </a:prstGeom>
        </p:spPr>
      </p:pic>
      <p:pic>
        <p:nvPicPr>
          <p:cNvPr id="42" name="Gráfico 41">
            <a:extLst>
              <a:ext uri="{FF2B5EF4-FFF2-40B4-BE49-F238E27FC236}">
                <a16:creationId xmlns:a16="http://schemas.microsoft.com/office/drawing/2014/main" id="{C3BDD815-AA1B-D560-DB32-F889EE591A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637387" y="2676532"/>
            <a:ext cx="476250" cy="476250"/>
          </a:xfrm>
          <a:prstGeom prst="rect">
            <a:avLst/>
          </a:prstGeom>
        </p:spPr>
      </p:pic>
      <p:pic>
        <p:nvPicPr>
          <p:cNvPr id="43" name="Gráfico 42">
            <a:extLst>
              <a:ext uri="{FF2B5EF4-FFF2-40B4-BE49-F238E27FC236}">
                <a16:creationId xmlns:a16="http://schemas.microsoft.com/office/drawing/2014/main" id="{82A7988C-42FE-D3AE-72D5-1D9FDE4383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165587" y="7642972"/>
            <a:ext cx="476250" cy="476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9">
            <a:extLst>
              <a:ext uri="{FF2B5EF4-FFF2-40B4-BE49-F238E27FC236}">
                <a16:creationId xmlns:a16="http://schemas.microsoft.com/office/drawing/2014/main" id="{A0FC2985-6DED-9109-1955-D8AE85E795D4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Introdução</a:t>
            </a: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72B1997B-ED28-1B32-A9B9-DE98C2F6A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9470" y="10070485"/>
            <a:ext cx="5800725" cy="51435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A7F413D-B742-7491-75BD-EF71F63B73EF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02015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áfico 3">
            <a:extLst>
              <a:ext uri="{FF2B5EF4-FFF2-40B4-BE49-F238E27FC236}">
                <a16:creationId xmlns:a16="http://schemas.microsoft.com/office/drawing/2014/main" id="{9E24B8E3-3359-BD21-6308-C86F89CDE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9470" y="10070485"/>
            <a:ext cx="5800725" cy="514350"/>
          </a:xfrm>
          <a:prstGeom prst="rect">
            <a:avLst/>
          </a:prstGeom>
        </p:spPr>
      </p:pic>
      <p:sp>
        <p:nvSpPr>
          <p:cNvPr id="5" name="object 9">
            <a:extLst>
              <a:ext uri="{FF2B5EF4-FFF2-40B4-BE49-F238E27FC236}">
                <a16:creationId xmlns:a16="http://schemas.microsoft.com/office/drawing/2014/main" id="{ECD2CA72-63A6-909B-FE2C-02EBFA9AEBB4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Metodologia</a:t>
            </a:r>
            <a:endParaRPr lang="pt-BR" sz="6600" spc="-10" dirty="0">
              <a:solidFill>
                <a:srgbClr val="0F3D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4FFB392-B08D-1B27-E4F5-0121ADFA36E4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885446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9">
            <a:extLst>
              <a:ext uri="{FF2B5EF4-FFF2-40B4-BE49-F238E27FC236}">
                <a16:creationId xmlns:a16="http://schemas.microsoft.com/office/drawing/2014/main" id="{E529EE28-4FE7-8052-4BFB-985794A89264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Resultados</a:t>
            </a:r>
            <a:endParaRPr lang="pt-BR" sz="6600" spc="-10" dirty="0">
              <a:solidFill>
                <a:srgbClr val="0F3D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431DCC89-0F35-F943-7355-B0000EBB6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9470" y="10070485"/>
            <a:ext cx="5800725" cy="51435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1D40400-2B34-FCF3-EF5F-AB7BB6DAC9D0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72473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áfico 3">
            <a:extLst>
              <a:ext uri="{FF2B5EF4-FFF2-40B4-BE49-F238E27FC236}">
                <a16:creationId xmlns:a16="http://schemas.microsoft.com/office/drawing/2014/main" id="{B19DD00A-2175-E144-DD72-02FD2ABCA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9470" y="10070485"/>
            <a:ext cx="5800725" cy="514350"/>
          </a:xfrm>
          <a:prstGeom prst="rect">
            <a:avLst/>
          </a:prstGeom>
        </p:spPr>
      </p:pic>
      <p:sp>
        <p:nvSpPr>
          <p:cNvPr id="5" name="object 9">
            <a:extLst>
              <a:ext uri="{FF2B5EF4-FFF2-40B4-BE49-F238E27FC236}">
                <a16:creationId xmlns:a16="http://schemas.microsoft.com/office/drawing/2014/main" id="{3CD31228-B0DA-6675-773D-2F2690D85752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Conclusão</a:t>
            </a:r>
            <a:endParaRPr lang="pt-BR" sz="6600" spc="-10" dirty="0">
              <a:solidFill>
                <a:srgbClr val="0F3D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D307BDA-F3D2-4D27-9A35-15103A76AA6E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48510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9">
            <a:extLst>
              <a:ext uri="{FF2B5EF4-FFF2-40B4-BE49-F238E27FC236}">
                <a16:creationId xmlns:a16="http://schemas.microsoft.com/office/drawing/2014/main" id="{B1FFA560-166D-48EC-C406-BAF0B4978F42}"/>
              </a:ext>
            </a:extLst>
          </p:cNvPr>
          <p:cNvSpPr txBox="1">
            <a:spLocks/>
          </p:cNvSpPr>
          <p:nvPr/>
        </p:nvSpPr>
        <p:spPr>
          <a:xfrm>
            <a:off x="2218446" y="1429821"/>
            <a:ext cx="7441904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9150" b="1" i="0">
                <a:solidFill>
                  <a:schemeClr val="bg1"/>
                </a:solidFill>
                <a:latin typeface="Rubik SemiBold"/>
                <a:ea typeface="+mj-ea"/>
                <a:cs typeface="Rubik SemiBold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pt-BR" sz="6600" spc="-10" dirty="0">
                <a:solidFill>
                  <a:srgbClr val="0F3D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Referências</a:t>
            </a:r>
            <a:endParaRPr lang="pt-BR" sz="6600" spc="-10" dirty="0">
              <a:solidFill>
                <a:srgbClr val="0F3D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D2E1AA9-CF54-133F-F269-53EDC31D9CE7}"/>
              </a:ext>
            </a:extLst>
          </p:cNvPr>
          <p:cNvSpPr txBox="1"/>
          <p:nvPr/>
        </p:nvSpPr>
        <p:spPr>
          <a:xfrm>
            <a:off x="2218446" y="3063875"/>
            <a:ext cx="1432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11607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14</Words>
  <Application>Microsoft Office PowerPoint</Application>
  <PresentationFormat>Personalizar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Rubik Black</vt:lpstr>
      <vt:lpstr>Rubik SemiBold</vt:lpstr>
      <vt:lpstr>Tahoma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Templete slide</dc:title>
  <cp:lastModifiedBy>Lindomar Dantas Conrado Filho</cp:lastModifiedBy>
  <cp:revision>3</cp:revision>
  <dcterms:created xsi:type="dcterms:W3CDTF">2025-10-15T17:47:03Z</dcterms:created>
  <dcterms:modified xsi:type="dcterms:W3CDTF">2025-10-15T18:05:38Z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2025-10-15T00:00:00Z</vt:filetime>
  </property>
  <property fmtid="{D5CDD505-2E9C-101B-9397-08002B2CF9AE}" pid="3" name="Creator">
    <vt:lpwstr>Adobe Illustrator 28.3 (Windows)</vt:lpwstr>
  </property>
  <property fmtid="{D5CDD505-2E9C-101B-9397-08002B2CF9AE}" pid="4" name="LastSaved">
    <vt:filetime>2025-10-15T00:00:00Z</vt:filetime>
  </property>
  <property fmtid="{D5CDD505-2E9C-101B-9397-08002B2CF9AE}" pid="5" name="Producer">
    <vt:lpwstr>Adobe PDF library 17.00</vt:lpwstr>
  </property>
</Properties>
</file>