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Tahoma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j9sgdQ9TLHG1SmPv+dj9lYfpLR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5576f50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d5576f500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5576f50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d5576f500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5576f50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d5576f500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5576f500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d5576f5004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1923678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b="1" lang="pt-BR"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TÍTULO DO TRABALHO</a:t>
            </a:r>
            <a:endParaRPr b="1" sz="3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371600" y="3147814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Autores</a:t>
            </a:r>
            <a:endParaRPr sz="2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139952" y="3003798"/>
            <a:ext cx="864096" cy="4571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3235" y="494296"/>
            <a:ext cx="2260942" cy="79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5700" y="4462275"/>
            <a:ext cx="1712625" cy="3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b="8076" l="6652" r="5590" t="6452"/>
          <a:stretch/>
        </p:blipFill>
        <p:spPr>
          <a:xfrm>
            <a:off x="5195675" y="446125"/>
            <a:ext cx="1284149" cy="8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Introdução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5576f5004_0_0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Metodologia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g2d5576f5004_0_0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5576f5004_0_5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Resultados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g2d5576f5004_0_5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5576f5004_0_10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Conclusão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Google Shape;113;g2d5576f5004_0_10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5576f5004_0_15"/>
          <p:cNvSpPr txBox="1"/>
          <p:nvPr>
            <p:ph type="title"/>
          </p:nvPr>
        </p:nvSpPr>
        <p:spPr>
          <a:xfrm>
            <a:off x="1941300" y="205975"/>
            <a:ext cx="674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600"/>
              <a:buFont typeface="Tahoma"/>
              <a:buNone/>
            </a:pPr>
            <a:r>
              <a:rPr b="1" lang="pt-BR" sz="3000">
                <a:solidFill>
                  <a:srgbClr val="1155CC"/>
                </a:solidFill>
                <a:latin typeface="Tahoma"/>
                <a:ea typeface="Tahoma"/>
                <a:cs typeface="Tahoma"/>
                <a:sym typeface="Tahoma"/>
              </a:rPr>
              <a:t>Referências</a:t>
            </a:r>
            <a:endParaRPr b="1" sz="3000">
              <a:solidFill>
                <a:srgbClr val="1155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9" name="Google Shape;119;g2d5576f5004_0_15"/>
          <p:cNvSpPr txBox="1"/>
          <p:nvPr>
            <p:ph idx="1" type="body"/>
          </p:nvPr>
        </p:nvSpPr>
        <p:spPr>
          <a:xfrm>
            <a:off x="1941425" y="1200150"/>
            <a:ext cx="674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2023-10-13T18:27:04Z</dcterms:created>
  <dc:creator>user</dc:creator>
</cp:coreProperties>
</file>