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Tahom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i1b3nOBj06hPXe3NFnN7NwCv9k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5576f50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d5576f500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5576f50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2d5576f500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5576f50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2d5576f500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5576f500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2d5576f5004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1923678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b="1" lang="pt-BR"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TÍTULO DO TRABALHO</a:t>
            </a:r>
            <a:endParaRPr b="1" sz="3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147814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Autores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139952" y="3003798"/>
            <a:ext cx="864096" cy="4571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4735" y="494296"/>
            <a:ext cx="2260942" cy="79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5700" y="4462275"/>
            <a:ext cx="1712625" cy="3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750" y="377325"/>
            <a:ext cx="1402755" cy="11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Introdução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5576f5004_0_0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Metodologia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2d5576f5004_0_0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5576f5004_0_5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Resultados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g2d5576f5004_0_5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5576f5004_0_10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Conclusão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g2d5576f5004_0_10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5576f5004_0_15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Referências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g2d5576f5004_0_15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2023-10-13T18:27:04Z</dcterms:created>
  <dc:creator>user</dc:creator>
</cp:coreProperties>
</file>