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55F"/>
    <a:srgbClr val="E7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31C99-DDB3-448D-AC51-3AD9ED90AAAE}" v="2" dt="2023-11-16T16:32:03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2" d="100"/>
          <a:sy n="112" d="100"/>
        </p:scale>
        <p:origin x="-49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ANCHIETA DE MELO" userId="89705e4f-8b6f-4d1a-8938-0a1aff4f8859" providerId="ADAL" clId="{97231C99-DDB3-448D-AC51-3AD9ED90AAAE}"/>
    <pc:docChg chg="custSel modSld">
      <pc:chgData name="THIAGO ANCHIETA DE MELO" userId="89705e4f-8b6f-4d1a-8938-0a1aff4f8859" providerId="ADAL" clId="{97231C99-DDB3-448D-AC51-3AD9ED90AAAE}" dt="2023-11-16T16:32:55.974" v="17" actId="478"/>
      <pc:docMkLst>
        <pc:docMk/>
      </pc:docMkLst>
      <pc:sldChg chg="addSp delSp modSp mod">
        <pc:chgData name="THIAGO ANCHIETA DE MELO" userId="89705e4f-8b6f-4d1a-8938-0a1aff4f8859" providerId="ADAL" clId="{97231C99-DDB3-448D-AC51-3AD9ED90AAAE}" dt="2023-11-16T16:32:55.974" v="17" actId="478"/>
        <pc:sldMkLst>
          <pc:docMk/>
          <pc:sldMk cId="538279522" sldId="256"/>
        </pc:sldMkLst>
        <pc:picChg chg="add del mod">
          <ac:chgData name="THIAGO ANCHIETA DE MELO" userId="89705e4f-8b6f-4d1a-8938-0a1aff4f8859" providerId="ADAL" clId="{97231C99-DDB3-448D-AC51-3AD9ED90AAAE}" dt="2023-11-16T16:32:23.658" v="13" actId="478"/>
          <ac:picMkLst>
            <pc:docMk/>
            <pc:sldMk cId="538279522" sldId="256"/>
            <ac:picMk id="6" creationId="{BAD5DA5C-018D-E0FE-258F-5E52C45E2766}"/>
          </ac:picMkLst>
        </pc:picChg>
        <pc:picChg chg="add del mod">
          <ac:chgData name="THIAGO ANCHIETA DE MELO" userId="89705e4f-8b6f-4d1a-8938-0a1aff4f8859" providerId="ADAL" clId="{97231C99-DDB3-448D-AC51-3AD9ED90AAAE}" dt="2023-11-16T16:32:55.974" v="17" actId="478"/>
          <ac:picMkLst>
            <pc:docMk/>
            <pc:sldMk cId="538279522" sldId="256"/>
            <ac:picMk id="8" creationId="{F07AC514-505F-A955-8BCD-1B69BE707E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5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42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8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0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93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8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47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49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48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41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7B8DF-D480-4E15-B11F-533868253A29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5A55-92AE-4AE6-A8A8-12E7C902D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23678"/>
            <a:ext cx="7772400" cy="11025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147814"/>
            <a:ext cx="6400800" cy="1314450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39952" y="3003798"/>
            <a:ext cx="864096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7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9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9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91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</Words>
  <Application>Microsoft Office PowerPoint</Application>
  <PresentationFormat>Apresentação na tela (16:9)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TÍTULO DO TRABALHO</vt:lpstr>
      <vt:lpstr>Introdução</vt:lpstr>
      <vt:lpstr>Metodologia</vt:lpstr>
      <vt:lpstr>Resultados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user</dc:creator>
  <cp:lastModifiedBy>user</cp:lastModifiedBy>
  <cp:revision>8</cp:revision>
  <dcterms:created xsi:type="dcterms:W3CDTF">2023-10-13T18:27:04Z</dcterms:created>
  <dcterms:modified xsi:type="dcterms:W3CDTF">2023-11-16T17:17:16Z</dcterms:modified>
</cp:coreProperties>
</file>