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9"/>
  </p:notesMasterIdLst>
  <p:handoutMasterIdLst>
    <p:handoutMasterId r:id="rId10"/>
  </p:handout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ECB700D-7E1A-49E2-ABAD-092ACBACD43B}" type="datetime1">
              <a:rPr lang="pt-BR" smtClean="0"/>
              <a:t>11/11/2022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975D426-A9DD-4244-A2CE-1FB6623742C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8445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3E3353A-A592-44BD-B6AB-B98E47E0DF51}" type="datetime1">
              <a:rPr lang="pt-BR" smtClean="0"/>
              <a:t>11/11/2022</a:t>
            </a:fld>
            <a:endParaRPr lang="en-US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/>
              <a:t>Clique para editar o texto Mestre</a:t>
            </a:r>
            <a:endParaRPr lang="en-US"/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B41D33-19C8-4450-B3C5-BE83E9C8F0B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5525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8" name="Espaço Reservado para Data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0472D23-6933-4398-B088-86D87D4569A8}" type="datetime1">
              <a:rPr lang="pt-BR" smtClean="0"/>
              <a:t>11/11/2022</a:t>
            </a:fld>
            <a:endParaRPr lang="en-US" dirty="0"/>
          </a:p>
        </p:txBody>
      </p:sp>
      <p:sp>
        <p:nvSpPr>
          <p:cNvPr id="9" name="Espaço Reservado para Rodapé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Espaço reservado para o número do slide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28CAC3A-C360-423D-8EE7-1FC8754818CB}" type="datetime1">
              <a:rPr lang="pt-BR" smtClean="0"/>
              <a:t>11/11/2022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9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rtlCol="0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rtlCol="0" anchor="t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Espaço Reservado para Data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BBA3C67-7F45-4D7A-B048-0542E838373B}" type="datetime1">
              <a:rPr lang="pt-BR" smtClean="0"/>
              <a:t>11/11/2022</a:t>
            </a:fld>
            <a:endParaRPr lang="en-US" dirty="0"/>
          </a:p>
        </p:txBody>
      </p:sp>
      <p:sp>
        <p:nvSpPr>
          <p:cNvPr id="12" name="Espaço Reservado para Rodapé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3" name="Espaço Reservado para o Número do Slide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8" name="Espaço Reservado para Data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6866A0C-EEE8-4DE1-9ECF-51EC9C0B8BE2}" type="datetime1">
              <a:rPr lang="pt-BR" smtClean="0"/>
              <a:t>11/11/2022</a:t>
            </a:fld>
            <a:endParaRPr lang="en-US" dirty="0"/>
          </a:p>
        </p:txBody>
      </p:sp>
      <p:sp>
        <p:nvSpPr>
          <p:cNvPr id="9" name="Espaço Reservado para Rodapé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Espaço reservado para o número do slide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9F9B11C-AD18-4A04-821E-C5366FCA14C8}" type="datetime1">
              <a:rPr lang="pt-BR" smtClean="0"/>
              <a:t>11/11/2022</a:t>
            </a:fld>
            <a:endParaRPr lang="en-US" dirty="0"/>
          </a:p>
        </p:txBody>
      </p:sp>
      <p:sp>
        <p:nvSpPr>
          <p:cNvPr id="9" name="Espaço Reservado para Rodapé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Espaço reservado para o número do slide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 rtlCol="0">
            <a:normAutofit/>
          </a:bodyPr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 rtlCol="0">
            <a:normAutofit/>
          </a:bodyPr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34586AC-0217-4567-B29B-23EE9A9222A5}" type="datetime1">
              <a:rPr lang="pt-BR" smtClean="0"/>
              <a:t>11/11/2022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rtlCol="0"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rtlCol="0"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EA9A4D-5B4A-4536-B4F3-3781F06B7402}" type="datetime1">
              <a:rPr lang="pt-BR" smtClean="0"/>
              <a:t>11/11/2022</a:t>
            </a:fld>
            <a:endParaRPr lang="en-US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Espaço Reservado para o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5D2EFA0-DD31-4334-BD97-CA68CA1EAF7D}" type="datetime1">
              <a:rPr lang="pt-BR" smtClean="0"/>
              <a:t>11/11/2022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422C804-0B7D-49A4-9AA4-17093ACFAE26}" type="datetime1">
              <a:rPr lang="pt-BR" smtClean="0"/>
              <a:t>11/11/2022</a:t>
            </a:fld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9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767857" y="933450"/>
            <a:ext cx="3031852" cy="1722419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rtlCol="0"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8" name="Espaço Reservado para Data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 rtlCol="0"/>
          <a:lstStyle/>
          <a:p>
            <a:pPr rtl="0"/>
            <a:fld id="{F26C5998-667C-4083-8EAC-8B78C6E30EC5}" type="datetime1">
              <a:rPr lang="pt-BR" smtClean="0"/>
              <a:t>11/11/2022</a:t>
            </a:fld>
            <a:endParaRPr lang="en-US" dirty="0"/>
          </a:p>
        </p:txBody>
      </p:sp>
      <p:sp>
        <p:nvSpPr>
          <p:cNvPr id="10" name="Espaço Reservado para Rodapé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1" name="Espaço Reservado para o Número do Slide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 rtlCol="0"/>
          <a:lstStyle/>
          <a:p>
            <a:pPr rtl="0"/>
            <a:fld id="{3A98EE3D-8CD1-4C3F-BD1C-C98C9596463C}" type="slidenum">
              <a:rPr lang="en-US" smtClean="0"/>
              <a:pPr rtl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Imagem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rtlCol="0"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CBC8F94-10C4-4E0E-B702-FA76FB225505}" type="datetime1">
              <a:rPr lang="pt-BR" smtClean="0"/>
              <a:t>11/11/2022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l" rtl="0"/>
            <a:endParaRPr lang="en-US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pt-br"/>
              <a:t>Clique para editar o estilo de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ACCDFDDD-D174-442B-974C-2E7F8D4F71ED}" type="datetime1">
              <a:rPr lang="pt-BR" smtClean="0"/>
              <a:t>11/11/2022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9" name="Retângulo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tângulo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tângulo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11" r:id="rId5"/>
    <p:sldLayoutId id="2147483760" r:id="rId6"/>
    <p:sldLayoutId id="2147483762" r:id="rId7"/>
    <p:sldLayoutId id="2147483706" r:id="rId8"/>
    <p:sldLayoutId id="2147483709" r:id="rId9"/>
    <p:sldLayoutId id="2147483707" r:id="rId10"/>
    <p:sldLayoutId id="2147483708" r:id="rId11"/>
  </p:sldLayoutIdLst>
  <p:hf sldNum="0" hdr="0" ft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tângulo 17">
            <a:extLst>
              <a:ext uri="{FF2B5EF4-FFF2-40B4-BE49-F238E27FC236}">
                <a16:creationId xmlns:a16="http://schemas.microsoft.com/office/drawing/2014/main" id="{D6D7A0BC-0046-4CAA-8E7F-DCAFE511E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50" y="2402932"/>
            <a:ext cx="12151899" cy="2175002"/>
          </a:xfr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 rtl="0"/>
            <a:r>
              <a:rPr lang="pt-br" dirty="0">
                <a:solidFill>
                  <a:schemeClr val="tx1"/>
                </a:solidFill>
              </a:rPr>
              <a:t>Título em caixa alta e negrito, Arial 40 a 44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6717" y="1698110"/>
            <a:ext cx="10993546" cy="468233"/>
          </a:xfrm>
        </p:spPr>
        <p:txBody>
          <a:bodyPr rtlCol="0">
            <a:normAutofit/>
          </a:bodyPr>
          <a:lstStyle/>
          <a:p>
            <a:pPr algn="ctr" rtl="0"/>
            <a:r>
              <a:rPr lang="pt-BR" dirty="0">
                <a:solidFill>
                  <a:schemeClr val="tx1"/>
                </a:solidFill>
              </a:rPr>
              <a:t>PRÓ-REITORIA DE EXTENSÃO e assuntos estudantis 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E7C6334F-6411-41EC-AD7D-179EDD8B5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E6B02CEE-3AF8-4349-9B3E-8970E6DF62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AAA01CF0-3FB5-44EB-B7DE-F2E86374C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026" name="Picture 2" descr="UEMA |">
            <a:extLst>
              <a:ext uri="{FF2B5EF4-FFF2-40B4-BE49-F238E27FC236}">
                <a16:creationId xmlns:a16="http://schemas.microsoft.com/office/drawing/2014/main" id="{A045825C-9820-41B7-840A-114BF34318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8866" y="706754"/>
            <a:ext cx="2729248" cy="109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Subtítulo 2">
            <a:extLst>
              <a:ext uri="{FF2B5EF4-FFF2-40B4-BE49-F238E27FC236}">
                <a16:creationId xmlns:a16="http://schemas.microsoft.com/office/drawing/2014/main" id="{9EFC2888-EDD6-4825-AB43-5CA85044565B}"/>
              </a:ext>
            </a:extLst>
          </p:cNvPr>
          <p:cNvSpPr txBox="1">
            <a:spLocks/>
          </p:cNvSpPr>
          <p:nvPr/>
        </p:nvSpPr>
        <p:spPr>
          <a:xfrm>
            <a:off x="305874" y="4638838"/>
            <a:ext cx="11575232" cy="1475013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dirty="0">
                <a:solidFill>
                  <a:schemeClr val="tx1"/>
                </a:solidFill>
              </a:rPr>
              <a:t>Nome do bolsista</a:t>
            </a:r>
          </a:p>
          <a:p>
            <a:pPr algn="ctr"/>
            <a:r>
              <a:rPr lang="pt-BR" dirty="0">
                <a:solidFill>
                  <a:schemeClr val="tx1"/>
                </a:solidFill>
              </a:rPr>
              <a:t>Programa de extensão/curso/centro</a:t>
            </a:r>
          </a:p>
          <a:p>
            <a:pPr algn="ctr"/>
            <a:r>
              <a:rPr lang="pt-BR" dirty="0">
                <a:solidFill>
                  <a:schemeClr val="tx1"/>
                </a:solidFill>
              </a:rPr>
              <a:t>Nome do orientador</a:t>
            </a:r>
          </a:p>
          <a:p>
            <a:pPr algn="ctr"/>
            <a:r>
              <a:rPr lang="pt-BR" dirty="0">
                <a:solidFill>
                  <a:schemeClr val="tx1"/>
                </a:solidFill>
              </a:rPr>
              <a:t>centro </a:t>
            </a:r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1028" name="Picture 4" descr="27 ideias de Notas para post it em 2021 | molduras para fotos montagens,  planos de fundo, fundo para fotos">
            <a:extLst>
              <a:ext uri="{FF2B5EF4-FFF2-40B4-BE49-F238E27FC236}">
                <a16:creationId xmlns:a16="http://schemas.microsoft.com/office/drawing/2014/main" id="{8526FF0E-C27A-4D41-8166-8150958DBC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248" y="4511320"/>
            <a:ext cx="2402122" cy="2413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3EC39FF1-E327-4FAA-B5AD-D64176D8A020}"/>
              </a:ext>
            </a:extLst>
          </p:cNvPr>
          <p:cNvSpPr txBox="1"/>
          <p:nvPr/>
        </p:nvSpPr>
        <p:spPr>
          <a:xfrm>
            <a:off x="626224" y="5159890"/>
            <a:ext cx="15081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400" dirty="0">
                <a:solidFill>
                  <a:schemeClr val="bg2">
                    <a:lumMod val="75000"/>
                  </a:schemeClr>
                </a:solidFill>
              </a:rPr>
              <a:t>INSERIR </a:t>
            </a:r>
          </a:p>
          <a:p>
            <a:pPr algn="ctr"/>
            <a:r>
              <a:rPr lang="pt-BR" sz="2400" dirty="0">
                <a:solidFill>
                  <a:schemeClr val="bg2">
                    <a:lumMod val="75000"/>
                  </a:schemeClr>
                </a:solidFill>
              </a:rPr>
              <a:t>FOTO DO</a:t>
            </a:r>
          </a:p>
          <a:p>
            <a:pPr algn="ctr"/>
            <a:r>
              <a:rPr lang="pt-BR" sz="2400" dirty="0">
                <a:solidFill>
                  <a:schemeClr val="bg2">
                    <a:lumMod val="75000"/>
                  </a:schemeClr>
                </a:solidFill>
              </a:rPr>
              <a:t>BOLSISTA 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E441E7FB-8A3B-109E-3A7B-F7D5F878B7B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4" t="38454" r="8647" b="38164"/>
          <a:stretch/>
        </p:blipFill>
        <p:spPr>
          <a:xfrm>
            <a:off x="9330793" y="5867275"/>
            <a:ext cx="2676939" cy="739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994123-D1A5-42D4-9409-1BCE0B30C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pt-BR" sz="4400" dirty="0"/>
              <a:t>Introdução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FDC6BDD-7749-4F32-A31E-5F5DF989D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3200" dirty="0"/>
              <a:t>Os tópicos devem ser em caixa alta e em negrito, Arial 36;</a:t>
            </a:r>
          </a:p>
          <a:p>
            <a:r>
              <a:rPr lang="pt-BR" sz="3200" dirty="0"/>
              <a:t>O texto deve ser em Arial variando entre 24 e 28,espaçamento simples e justificado a direita e esquerda;</a:t>
            </a:r>
          </a:p>
          <a:p>
            <a:r>
              <a:rPr lang="pt-BR" sz="3200" dirty="0"/>
              <a:t>O slide pode ser duplicado de acordo com a necessidade do aluno;</a:t>
            </a:r>
          </a:p>
          <a:p>
            <a:r>
              <a:rPr lang="pt-BR" sz="3200" dirty="0"/>
              <a:t>Apresentar o objetivo geral na introdução</a:t>
            </a:r>
          </a:p>
        </p:txBody>
      </p:sp>
      <p:pic>
        <p:nvPicPr>
          <p:cNvPr id="12" name="Picture 2" descr="UEMA |">
            <a:extLst>
              <a:ext uri="{FF2B5EF4-FFF2-40B4-BE49-F238E27FC236}">
                <a16:creationId xmlns:a16="http://schemas.microsoft.com/office/drawing/2014/main" id="{4BCAECCA-D14F-3AB8-BFD3-15AB56D4FF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4614" y="6230328"/>
            <a:ext cx="1517316" cy="607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3B0201A6-1744-53FD-8802-5F3337D18C8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4" t="38454" r="8647" b="38164"/>
          <a:stretch/>
        </p:blipFill>
        <p:spPr>
          <a:xfrm>
            <a:off x="444627" y="882650"/>
            <a:ext cx="2676939" cy="739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473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CA9EB4-48B8-405E-B7D9-C00A99686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pt-BR" sz="4400" dirty="0"/>
              <a:t>METODOLOGIA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3294B5F-140F-42FD-8175-235D663C5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Descrição da metodologia utilizada no projeto, com descrição do local de execução e do procedimento metodológico;</a:t>
            </a:r>
          </a:p>
          <a:p>
            <a:endParaRPr lang="pt-BR" sz="3200" dirty="0"/>
          </a:p>
          <a:p>
            <a:r>
              <a:rPr lang="pt-BR" sz="3200" dirty="0"/>
              <a:t>Podendo fazer uso de mapa ou fotografias, no entanto todos devem ser denominados como Figuras.</a:t>
            </a:r>
          </a:p>
        </p:txBody>
      </p:sp>
      <p:pic>
        <p:nvPicPr>
          <p:cNvPr id="10" name="Picture 2" descr="UEMA |">
            <a:extLst>
              <a:ext uri="{FF2B5EF4-FFF2-40B4-BE49-F238E27FC236}">
                <a16:creationId xmlns:a16="http://schemas.microsoft.com/office/drawing/2014/main" id="{175AE18A-99D7-D927-CF67-76A6D286FC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4614" y="6230328"/>
            <a:ext cx="1517316" cy="607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DF9DC90D-744F-C0CB-C5D0-2A6F4A46B1F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4" t="38454" r="8647" b="38164"/>
          <a:stretch/>
        </p:blipFill>
        <p:spPr>
          <a:xfrm>
            <a:off x="444627" y="882650"/>
            <a:ext cx="2676939" cy="739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296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3A4B39-79EC-438D-8701-5197365D2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pt-BR" sz="4400" dirty="0"/>
              <a:t>RESULTADOS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8E21F4B-332F-48FD-96A6-1873F83DE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581634"/>
          </a:xfrm>
        </p:spPr>
        <p:txBody>
          <a:bodyPr>
            <a:noAutofit/>
          </a:bodyPr>
          <a:lstStyle/>
          <a:p>
            <a:r>
              <a:rPr lang="pt-BR" sz="3200" dirty="0"/>
              <a:t>Descrição dos principais resultados alcançados;</a:t>
            </a:r>
          </a:p>
          <a:p>
            <a:r>
              <a:rPr lang="pt-BR" sz="3200" dirty="0"/>
              <a:t>Os títulos das figuras e tabelas devem ser posicionadas na parte superior;</a:t>
            </a:r>
          </a:p>
          <a:p>
            <a:r>
              <a:rPr lang="pt-BR" sz="3200" dirty="0"/>
              <a:t>O resultado deve representar o item de maior atenção na apresentação.</a:t>
            </a:r>
          </a:p>
        </p:txBody>
      </p:sp>
      <p:pic>
        <p:nvPicPr>
          <p:cNvPr id="8" name="Picture 2" descr="UEMA |">
            <a:extLst>
              <a:ext uri="{FF2B5EF4-FFF2-40B4-BE49-F238E27FC236}">
                <a16:creationId xmlns:a16="http://schemas.microsoft.com/office/drawing/2014/main" id="{9A3D2A7A-9C78-BD98-1DED-E26ED0505B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4614" y="6230328"/>
            <a:ext cx="1517316" cy="607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2FE80863-C133-F0D8-AC5A-D5D1601A74F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4" t="38454" r="8647" b="38164"/>
          <a:stretch/>
        </p:blipFill>
        <p:spPr>
          <a:xfrm>
            <a:off x="444627" y="882650"/>
            <a:ext cx="2676939" cy="739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517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022ACE-65B7-4032-8BCD-4511717AF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pt-BR" sz="4400" dirty="0"/>
              <a:t>RESULTADOS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8631B15-AC0D-4EE3-845B-CD3611F396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600" dirty="0" err="1"/>
              <a:t>Xxxx</a:t>
            </a:r>
            <a:endParaRPr lang="pt-BR" sz="3600" dirty="0"/>
          </a:p>
          <a:p>
            <a:r>
              <a:rPr lang="pt-BR" sz="3600" dirty="0" err="1"/>
              <a:t>Xxxx</a:t>
            </a:r>
            <a:endParaRPr lang="pt-BR" sz="3600" dirty="0"/>
          </a:p>
          <a:p>
            <a:r>
              <a:rPr lang="pt-BR" sz="3600" dirty="0" err="1"/>
              <a:t>Xxxx</a:t>
            </a:r>
            <a:endParaRPr lang="pt-BR" sz="3600" dirty="0"/>
          </a:p>
        </p:txBody>
      </p:sp>
      <p:pic>
        <p:nvPicPr>
          <p:cNvPr id="8" name="Picture 2" descr="UEMA |">
            <a:extLst>
              <a:ext uri="{FF2B5EF4-FFF2-40B4-BE49-F238E27FC236}">
                <a16:creationId xmlns:a16="http://schemas.microsoft.com/office/drawing/2014/main" id="{1EB6737C-E6EC-D273-CC3D-6CCE4C39B6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4614" y="6230328"/>
            <a:ext cx="1517316" cy="607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300C5999-E4E2-9C88-F9C0-C6C3A656B89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4" t="38454" r="8647" b="38164"/>
          <a:stretch/>
        </p:blipFill>
        <p:spPr>
          <a:xfrm>
            <a:off x="444627" y="882650"/>
            <a:ext cx="2676939" cy="739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760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AD96C7-E86A-4E6A-8687-810FC70AB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pt-BR" sz="4400" dirty="0"/>
              <a:t>CONCLUSÃO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75E250E-1784-4551-8821-115C28A3A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Colocar as conclusões mais relevantes que ocorreram no decorrer do projeto na forma de tópicos;</a:t>
            </a:r>
          </a:p>
          <a:p>
            <a:r>
              <a:rPr lang="pt-BR" sz="3200" dirty="0"/>
              <a:t>Verifique as normas de elaboração do slide narrado, atenção ao tempo de duração e ao prazo de envio;</a:t>
            </a:r>
          </a:p>
          <a:p>
            <a:r>
              <a:rPr lang="pt-BR" sz="3200" dirty="0" err="1"/>
              <a:t>xxxxx</a:t>
            </a:r>
            <a:endParaRPr lang="pt-BR" sz="3200" dirty="0"/>
          </a:p>
        </p:txBody>
      </p:sp>
      <p:pic>
        <p:nvPicPr>
          <p:cNvPr id="8" name="Picture 2" descr="UEMA |">
            <a:extLst>
              <a:ext uri="{FF2B5EF4-FFF2-40B4-BE49-F238E27FC236}">
                <a16:creationId xmlns:a16="http://schemas.microsoft.com/office/drawing/2014/main" id="{D2A48525-F03C-F5A0-BBEB-D8328DAE37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4614" y="6230328"/>
            <a:ext cx="1517316" cy="607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C015DA75-09A6-5DCA-5264-A0E44CE7F08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4" t="38454" r="8647" b="38164"/>
          <a:stretch/>
        </p:blipFill>
        <p:spPr>
          <a:xfrm>
            <a:off x="444627" y="882650"/>
            <a:ext cx="2676939" cy="739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657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DC0C69-022E-47F3-9278-EEC7393DF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pt-BR" sz="4400" dirty="0"/>
              <a:t>AGRADECIMENTOS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E6CD1FA-DE50-4471-95A3-3C9319AD9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6" name="Picture 2" descr="UEMA |">
            <a:extLst>
              <a:ext uri="{FF2B5EF4-FFF2-40B4-BE49-F238E27FC236}">
                <a16:creationId xmlns:a16="http://schemas.microsoft.com/office/drawing/2014/main" id="{56CFC0F8-3AAD-4DCF-802C-8F52F3985E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4614" y="6230328"/>
            <a:ext cx="1517316" cy="607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0CA8193E-5525-6760-E237-F1F04D274F2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4" t="38454" r="8647" b="38164"/>
          <a:stretch/>
        </p:blipFill>
        <p:spPr>
          <a:xfrm>
            <a:off x="444627" y="882650"/>
            <a:ext cx="2676939" cy="739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60911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23_TF33552983" id="{3F923CBD-04A0-41B3-B873-EF426160762E}" vid="{54083136-2BEC-4495-B8B7-3CA1817B37D9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{A81C09E4-11FB-4D2C-94C1-3C7EFABB537E}tf33552983_win32</Template>
  <TotalTime>117</TotalTime>
  <Words>201</Words>
  <Application>Microsoft Office PowerPoint</Application>
  <PresentationFormat>Widescreen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Calibri</vt:lpstr>
      <vt:lpstr>Franklin Gothic Book</vt:lpstr>
      <vt:lpstr>Franklin Gothic Demi</vt:lpstr>
      <vt:lpstr>Wingdings 2</vt:lpstr>
      <vt:lpstr>DividendVTI</vt:lpstr>
      <vt:lpstr>Título em caixa alta e negrito, Arial 40 a 44</vt:lpstr>
      <vt:lpstr>Introdução</vt:lpstr>
      <vt:lpstr>METODOLOGIA</vt:lpstr>
      <vt:lpstr>RESULTADOS</vt:lpstr>
      <vt:lpstr>RESULTADOS</vt:lpstr>
      <vt:lpstr>CONCLUSÃO</vt:lpstr>
      <vt:lpstr>AGRADECIMENTOS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em caixa alta e negrito, Arial 40 a 44</dc:title>
  <dc:creator>Tainah Pereira</dc:creator>
  <cp:lastModifiedBy>CARLOS EDUARDO CORREA VELOSO</cp:lastModifiedBy>
  <cp:revision>4</cp:revision>
  <dcterms:created xsi:type="dcterms:W3CDTF">2021-10-07T00:28:56Z</dcterms:created>
  <dcterms:modified xsi:type="dcterms:W3CDTF">2022-11-11T18:26:47Z</dcterms:modified>
</cp:coreProperties>
</file>