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4" d="100"/>
          <a:sy n="94" d="100"/>
        </p:scale>
        <p:origin x="-20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ECB700D-7E1A-49E2-ABAD-092ACBACD43B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1339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E3353A-A592-44BD-B6AB-B98E47E0DF51}" type="datetime1">
              <a:rPr lang="pt-BR" smtClean="0"/>
              <a:t>11/09/2023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US"/>
              <a:t>Clique para editar o texto Mestre</a:t>
            </a:r>
          </a:p>
          <a:p>
            <a:pPr lvl="1" rtl="0"/>
            <a:r>
              <a:rPr lang="en-US"/>
              <a:t>Segundo nível</a:t>
            </a:r>
          </a:p>
          <a:p>
            <a:pPr lvl="2" rtl="0"/>
            <a:r>
              <a:rPr lang="en-US"/>
              <a:t>Terceiro nível</a:t>
            </a:r>
          </a:p>
          <a:p>
            <a:pPr lvl="3" rtl="0"/>
            <a:r>
              <a:rPr lang="en-US"/>
              <a:t>Quarto nível</a:t>
            </a:r>
          </a:p>
          <a:p>
            <a:pPr lvl="4" rtl="0"/>
            <a:r>
              <a:rPr lang="en-US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410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472D23-6933-4398-B088-86D87D4569A8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CAC3A-C360-423D-8EE7-1FC8754818CB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 8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BA3C67-7F45-4D7A-B048-0542E838373B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Espaço Reservado para o Número do Slide 12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866A0C-EEE8-4DE1-9ECF-51EC9C0B8BE2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F9B11C-AD18-4A04-821E-C5366FCA14C8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4586AC-0217-4567-B29B-23EE9A9222A5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EA9A4D-5B4A-4536-B4F3-3781F06B7402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D2EFA0-DD31-4334-BD97-CA68CA1EAF7D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22C804-0B7D-49A4-9AA4-17093ACFAE26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en-US" dirty="0"/>
              <a:t>Clique para editar o estilo de 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F26C5998-667C-4083-8EAC-8B78C6E30EC5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C8F94-10C4-4E0E-B702-FA76FB225505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US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n-US"/>
              <a:t>Clique para editar o texto Mestre</a:t>
            </a:r>
          </a:p>
          <a:p>
            <a:pPr lvl="1" rtl="0"/>
            <a:r>
              <a:rPr lang="en-US"/>
              <a:t>Segundo nível</a:t>
            </a:r>
          </a:p>
          <a:p>
            <a:pPr lvl="2" rtl="0"/>
            <a:r>
              <a:rPr lang="en-US"/>
              <a:t>Terceiro nível</a:t>
            </a:r>
          </a:p>
          <a:p>
            <a:pPr lvl="3" rtl="0"/>
            <a:r>
              <a:rPr lang="en-US"/>
              <a:t>Quarto nível</a:t>
            </a:r>
          </a:p>
          <a:p>
            <a:pPr lvl="4" rtl="0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CCDFDDD-D174-442B-974C-2E7F8D4F71ED}" type="datetime1">
              <a:rPr lang="pt-BR" smtClean="0"/>
              <a:t>11/09/2023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70" indent="-30607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2992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99795" indent="-269875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60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105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9992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27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99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ângulo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50" y="2402932"/>
            <a:ext cx="12151899" cy="217500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rtl="0"/>
            <a:r>
              <a:rPr lang="en-US" dirty="0">
                <a:solidFill>
                  <a:schemeClr val="tx1"/>
                </a:solidFill>
              </a:rPr>
              <a:t>Título em caixa alta e negrito, Arial 40 a 44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6717" y="1698110"/>
            <a:ext cx="10993546" cy="468233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>
                <a:solidFill>
                  <a:schemeClr val="tx1"/>
                </a:solidFill>
              </a:rPr>
              <a:t>PRÓ-REITORIA DE EXTENSÃO e assuntos estudantis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tângulo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ângulo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ângulo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Subtítulo 2"/>
          <p:cNvSpPr txBox="1"/>
          <p:nvPr/>
        </p:nvSpPr>
        <p:spPr>
          <a:xfrm>
            <a:off x="305874" y="4638838"/>
            <a:ext cx="11575232" cy="147501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solidFill>
                  <a:schemeClr val="tx1"/>
                </a:solidFill>
              </a:rPr>
              <a:t>Nome do bolsista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Programa de extensão/curso/centro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Nome do orientador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centro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27 ideias de Notas para post it em 2021 | molduras para fotos montagens,  planos de fundo, fundo para fo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48" y="4511320"/>
            <a:ext cx="2402122" cy="241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26224" y="5159890"/>
            <a:ext cx="1508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INSERIR </a:t>
            </a:r>
          </a:p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FOTO DO</a:t>
            </a:r>
          </a:p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BOLSISTA 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581025" y="804545"/>
            <a:ext cx="2110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b="1"/>
              <a:t>INSERIR LOGO DA JOCULT</a:t>
            </a:r>
          </a:p>
        </p:txBody>
      </p:sp>
      <p:pic>
        <p:nvPicPr>
          <p:cNvPr id="1027" name="Picture 3" descr="Ue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021" y="870555"/>
            <a:ext cx="1539875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2" descr="Proexa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088" y="862618"/>
            <a:ext cx="1477963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1" descr="Cultura-Desporto-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707" y="870555"/>
            <a:ext cx="2332038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50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166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pt-BR" sz="3200" dirty="0"/>
              <a:t>Os tópicos devem ser em caixa alta e em negrito, Arial 36;</a:t>
            </a:r>
          </a:p>
          <a:p>
            <a:r>
              <a:rPr lang="pt-BR" sz="3200" dirty="0"/>
              <a:t>O texto deve ser em Arial variando entre 24 e 28,espaçamento simples e justificado a direita e esquerda;</a:t>
            </a:r>
          </a:p>
          <a:p>
            <a:r>
              <a:rPr lang="pt-BR" sz="3200" dirty="0"/>
              <a:t>O slide pode ser duplicado de acordo com a necessidade do aluno;</a:t>
            </a:r>
          </a:p>
          <a:p>
            <a:r>
              <a:rPr lang="pt-BR" sz="3200" dirty="0"/>
              <a:t>Apresentar o objetivo geral na introdução</a:t>
            </a:r>
          </a:p>
        </p:txBody>
      </p:sp>
      <p:pic>
        <p:nvPicPr>
          <p:cNvPr id="12" name="Picture 2" descr="UEMA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 de Texto 3"/>
          <p:cNvSpPr txBox="1"/>
          <p:nvPr/>
        </p:nvSpPr>
        <p:spPr>
          <a:xfrm>
            <a:off x="581025" y="804545"/>
            <a:ext cx="2110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b="1"/>
              <a:t>INSERIR LOGO DA JOCULT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Descrição da metodologia utilizada no projeto, com descrição do local de execução e do procedimento metodológico;</a:t>
            </a:r>
          </a:p>
          <a:p>
            <a:endParaRPr lang="pt-BR" sz="3200" dirty="0"/>
          </a:p>
          <a:p>
            <a:r>
              <a:rPr lang="pt-BR" sz="3200" dirty="0"/>
              <a:t>Podendo fazer uso de mapa ou fotografias, no entanto todos devem ser denominados como Figuras.</a:t>
            </a:r>
          </a:p>
        </p:txBody>
      </p:sp>
      <p:pic>
        <p:nvPicPr>
          <p:cNvPr id="10" name="Picture 2" descr="UEMA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 de Texto 3"/>
          <p:cNvSpPr txBox="1"/>
          <p:nvPr/>
        </p:nvSpPr>
        <p:spPr>
          <a:xfrm>
            <a:off x="581025" y="804545"/>
            <a:ext cx="2110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b="1"/>
              <a:t>INSERIR LOGO DA JOCULT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81634"/>
          </a:xfrm>
        </p:spPr>
        <p:txBody>
          <a:bodyPr>
            <a:noAutofit/>
          </a:bodyPr>
          <a:lstStyle/>
          <a:p>
            <a:r>
              <a:rPr lang="pt-BR" sz="3200" dirty="0"/>
              <a:t>Descrição dos principais resultados alcançados;</a:t>
            </a:r>
          </a:p>
          <a:p>
            <a:r>
              <a:rPr lang="pt-BR" sz="3200" dirty="0"/>
              <a:t>Os títulos das figuras e tabelas devem ser posicionadas na parte superior;</a:t>
            </a:r>
          </a:p>
          <a:p>
            <a:r>
              <a:rPr lang="pt-BR" sz="3200" dirty="0"/>
              <a:t>O resultado deve representar o item de maior atenção na apresentação.</a:t>
            </a:r>
          </a:p>
        </p:txBody>
      </p:sp>
      <p:pic>
        <p:nvPicPr>
          <p:cNvPr id="8" name="Picture 2" descr="UEMA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 de Texto 3"/>
          <p:cNvSpPr txBox="1"/>
          <p:nvPr/>
        </p:nvSpPr>
        <p:spPr>
          <a:xfrm>
            <a:off x="581025" y="804545"/>
            <a:ext cx="2110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b="1"/>
              <a:t>INSERIR LOGO DA JOCULT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err="1"/>
              <a:t>Xxxx</a:t>
            </a:r>
            <a:endParaRPr lang="pt-BR" sz="3600" dirty="0"/>
          </a:p>
          <a:p>
            <a:r>
              <a:rPr lang="pt-BR" sz="3600" dirty="0" err="1"/>
              <a:t>Xxxx</a:t>
            </a:r>
            <a:endParaRPr lang="pt-BR" sz="3600" dirty="0"/>
          </a:p>
          <a:p>
            <a:r>
              <a:rPr lang="pt-BR" sz="3600" dirty="0" err="1"/>
              <a:t>Xxxx</a:t>
            </a:r>
            <a:endParaRPr lang="pt-BR" sz="3600" dirty="0"/>
          </a:p>
        </p:txBody>
      </p:sp>
      <p:pic>
        <p:nvPicPr>
          <p:cNvPr id="8" name="Picture 2" descr="UEMA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 de Texto 3"/>
          <p:cNvSpPr txBox="1"/>
          <p:nvPr/>
        </p:nvSpPr>
        <p:spPr>
          <a:xfrm>
            <a:off x="581025" y="804545"/>
            <a:ext cx="2110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b="1"/>
              <a:t>INSERIR LOGO DA JOCULT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Colocar as conclusões mais relevantes que ocorreram no decorrer do projeto na forma de tópicos;</a:t>
            </a:r>
          </a:p>
          <a:p>
            <a:r>
              <a:rPr lang="pt-BR" sz="3200" dirty="0"/>
              <a:t>Verifique as normas de elaboração do slide narrado, atenção ao tempo de duração e ao prazo de envio;</a:t>
            </a:r>
          </a:p>
          <a:p>
            <a:r>
              <a:rPr lang="pt-BR" sz="3200" dirty="0" err="1"/>
              <a:t>xxxxx</a:t>
            </a:r>
            <a:endParaRPr lang="pt-BR" sz="3200" dirty="0"/>
          </a:p>
        </p:txBody>
      </p:sp>
      <p:pic>
        <p:nvPicPr>
          <p:cNvPr id="8" name="Picture 2" descr="UEMA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AGRADECIMENTOS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Picture 2" descr="UEMA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{A81C09E4-11FB-4D2C-94C1-3C7EFABB537E}tf33552983_win32</Template>
  <TotalTime>0</TotalTime>
  <Words>217</Words>
  <Application>Microsoft Office PowerPoint</Application>
  <PresentationFormat>Personalizar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DividendVTI</vt:lpstr>
      <vt:lpstr>Título em caixa alta e negrito, Arial 40 a 44</vt:lpstr>
      <vt:lpstr>Introdução</vt:lpstr>
      <vt:lpstr>METODOLOGIA</vt:lpstr>
      <vt:lpstr>RESULTADOS</vt:lpstr>
      <vt:lpstr>RESULTADOS</vt:lpstr>
      <vt:lpstr>CONCLUSÃO</vt:lpstr>
      <vt:lpstr>AGRADECIMENTOS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caixa alta e negrito, Arial 40 a 44</dc:title>
  <dc:creator>Tainah Pereira</dc:creator>
  <cp:lastModifiedBy>user</cp:lastModifiedBy>
  <cp:revision>7</cp:revision>
  <dcterms:created xsi:type="dcterms:W3CDTF">2021-10-07T00:28:00Z</dcterms:created>
  <dcterms:modified xsi:type="dcterms:W3CDTF">2023-09-11T20:06:12Z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89B91505BB4D40EEA54C8A8B1368F29B_13</vt:lpwstr>
  </property>
  <property fmtid="{D5CDD505-2E9C-101B-9397-08002B2CF9AE}" pid="3" name="KSOProductBuildVer">
    <vt:lpwstr>1046-12.2.0.13201</vt:lpwstr>
  </property>
</Properties>
</file>