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2310" y="-14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ECB700D-7E1A-49E2-ABAD-092ACBACD43B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3E3353A-A592-44BD-B6AB-B98E47E0DF51}" type="datetime1">
              <a:rPr lang="pt-BR" smtClean="0"/>
              <a:t>08/11/2022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472D23-6933-4398-B088-86D87D4569A8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8CAC3A-C360-423D-8EE7-1FC8754818CB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Espaço Reservado para Data 10">
            <a:extLst>
              <a:ext uri="{FF2B5EF4-FFF2-40B4-BE49-F238E27FC236}">
                <a16:creationId xmlns:a16="http://schemas.microsoft.com/office/drawing/2014/main" xmlns="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BA3C67-7F45-4D7A-B048-0542E838373B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12" name="Espaço Reservado para Rodapé 11">
            <a:extLst>
              <a:ext uri="{FF2B5EF4-FFF2-40B4-BE49-F238E27FC236}">
                <a16:creationId xmlns:a16="http://schemas.microsoft.com/office/drawing/2014/main" xmlns="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Espaço Reservado para o Número do Slide 12">
            <a:extLst>
              <a:ext uri="{FF2B5EF4-FFF2-40B4-BE49-F238E27FC236}">
                <a16:creationId xmlns:a16="http://schemas.microsoft.com/office/drawing/2014/main" xmlns="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866A0C-EEE8-4DE1-9ECF-51EC9C0B8BE2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F9B11C-AD18-4A04-821E-C5366FCA14C8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4586AC-0217-4567-B29B-23EE9A9222A5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EA9A4D-5B4A-4536-B4F3-3781F06B7402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D2EFA0-DD31-4334-BD97-CA68CA1EAF7D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22C804-0B7D-49A4-9AA4-17093ACFAE26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F26C5998-667C-4083-8EAC-8B78C6E30EC5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10" name="Espaço Reservado para Rodapé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ço Reservado para o Número do Slide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BC8F94-10C4-4E0E-B702-FA76FB225505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CCDFDDD-D174-442B-974C-2E7F8D4F71ED}" type="datetime1">
              <a:rPr lang="pt-BR" smtClean="0"/>
              <a:t>08/11/2022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ângulo 17">
            <a:extLst>
              <a:ext uri="{FF2B5EF4-FFF2-40B4-BE49-F238E27FC236}">
                <a16:creationId xmlns:a16="http://schemas.microsoft.com/office/drawing/2014/main" xmlns="" id="{D6D7A0BC-0046-4CAA-8E7F-DCAFE511EA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50" y="2402932"/>
            <a:ext cx="12151899" cy="2175002"/>
          </a:xfr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rtl="0"/>
            <a:r>
              <a:rPr lang="pt-BR" dirty="0">
                <a:solidFill>
                  <a:schemeClr val="tx1"/>
                </a:solidFill>
              </a:rPr>
              <a:t>Título em caixa alta e negrito, Arial 40 a 44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717" y="1698110"/>
            <a:ext cx="10993546" cy="468233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>
                <a:solidFill>
                  <a:schemeClr val="tx1"/>
                </a:solidFill>
              </a:rPr>
              <a:t>PRÓ-REITORIA DE EXTENSÃO e assuntos estudantis 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E7C6334F-6411-41EC-AD7D-179EDD8B5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xmlns="" id="{E6B02CEE-3AF8-4349-9B3E-8970E6DF62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xmlns="" id="{AAA01CF0-3FB5-44EB-B7DE-F2E86374C2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xmlns="" id="{9EFC2888-EDD6-4825-AB43-5CA85044565B}"/>
              </a:ext>
            </a:extLst>
          </p:cNvPr>
          <p:cNvSpPr txBox="1">
            <a:spLocks/>
          </p:cNvSpPr>
          <p:nvPr/>
        </p:nvSpPr>
        <p:spPr>
          <a:xfrm>
            <a:off x="305874" y="4638838"/>
            <a:ext cx="11575232" cy="147501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>
                <a:solidFill>
                  <a:schemeClr val="tx1"/>
                </a:solidFill>
              </a:rPr>
              <a:t>Nome do bolsista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Programa de extensão/curso/centro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Nome do orientador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centro </a:t>
            </a:r>
          </a:p>
        </p:txBody>
      </p:sp>
      <p:pic>
        <p:nvPicPr>
          <p:cNvPr id="1028" name="Picture 4" descr="27 ideias de Notas para post it em 2021 | molduras para fotos montagens,  planos de fundo, fundo para fotos">
            <a:extLst>
              <a:ext uri="{FF2B5EF4-FFF2-40B4-BE49-F238E27FC236}">
                <a16:creationId xmlns:a16="http://schemas.microsoft.com/office/drawing/2014/main" xmlns="" id="{8526FF0E-C27A-4D41-8166-8150958DB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48" y="4511320"/>
            <a:ext cx="2402122" cy="241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3EC39FF1-E327-4FAA-B5AD-D64176D8A020}"/>
              </a:ext>
            </a:extLst>
          </p:cNvPr>
          <p:cNvSpPr txBox="1"/>
          <p:nvPr/>
        </p:nvSpPr>
        <p:spPr>
          <a:xfrm>
            <a:off x="626224" y="5159890"/>
            <a:ext cx="1508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>
                <a:solidFill>
                  <a:schemeClr val="bg2">
                    <a:lumMod val="75000"/>
                  </a:schemeClr>
                </a:solidFill>
              </a:rPr>
              <a:t>INSERIR </a:t>
            </a:r>
          </a:p>
          <a:p>
            <a:pPr algn="ctr"/>
            <a:r>
              <a:rPr lang="pt-BR" sz="2400" dirty="0">
                <a:solidFill>
                  <a:schemeClr val="bg2">
                    <a:lumMod val="75000"/>
                  </a:schemeClr>
                </a:solidFill>
              </a:rPr>
              <a:t>FOTO DO</a:t>
            </a:r>
          </a:p>
          <a:p>
            <a:pPr algn="ctr"/>
            <a:r>
              <a:rPr lang="pt-BR" sz="2400" dirty="0">
                <a:solidFill>
                  <a:schemeClr val="bg2">
                    <a:lumMod val="75000"/>
                  </a:schemeClr>
                </a:solidFill>
              </a:rPr>
              <a:t>BOLSISTA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0" y="5323060"/>
            <a:ext cx="2798876" cy="1596334"/>
          </a:xfrm>
          <a:prstGeom prst="rect">
            <a:avLst/>
          </a:prstGeom>
        </p:spPr>
      </p:pic>
      <p:grpSp>
        <p:nvGrpSpPr>
          <p:cNvPr id="6" name="Grupo 5"/>
          <p:cNvGrpSpPr/>
          <p:nvPr/>
        </p:nvGrpSpPr>
        <p:grpSpPr>
          <a:xfrm>
            <a:off x="4241830" y="579748"/>
            <a:ext cx="3800317" cy="871681"/>
            <a:chOff x="4241830" y="579748"/>
            <a:chExt cx="3822498" cy="1093250"/>
          </a:xfrm>
        </p:grpSpPr>
        <p:pic>
          <p:nvPicPr>
            <p:cNvPr id="1026" name="Picture 2" descr="UEMA |">
              <a:extLst>
                <a:ext uri="{FF2B5EF4-FFF2-40B4-BE49-F238E27FC236}">
                  <a16:creationId xmlns:a16="http://schemas.microsoft.com/office/drawing/2014/main" xmlns="" id="{A045825C-9820-41B7-840A-114BF3431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5080" y="579748"/>
              <a:ext cx="2729248" cy="1093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1830" y="579748"/>
              <a:ext cx="1093250" cy="109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994123-D1A5-42D4-9409-1BCE0B30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FDC6BDD-7749-4F32-A31E-5F5DF989D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/>
              <a:t>Os tópicos devem ser em caixa alta e em negrito, Arial 36;</a:t>
            </a:r>
          </a:p>
          <a:p>
            <a:r>
              <a:rPr lang="pt-BR" sz="3200" dirty="0"/>
              <a:t>O texto deve ser em Arial variando entre 24 e 28,espaçamento simples e justificado a direita e esquerda;</a:t>
            </a:r>
          </a:p>
          <a:p>
            <a:r>
              <a:rPr lang="pt-BR" sz="3200" dirty="0"/>
              <a:t>O slide pode ser duplicado de acordo com a necessidade do aluno;</a:t>
            </a:r>
          </a:p>
          <a:p>
            <a:r>
              <a:rPr lang="pt-BR" sz="3200" dirty="0"/>
              <a:t>Apresentar o objetivo geral na introdução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8" y="683388"/>
            <a:ext cx="1944914" cy="1109278"/>
          </a:xfrm>
          <a:prstGeom prst="rect">
            <a:avLst/>
          </a:prstGeom>
        </p:spPr>
      </p:pic>
      <p:grpSp>
        <p:nvGrpSpPr>
          <p:cNvPr id="8" name="Grupo 7"/>
          <p:cNvGrpSpPr/>
          <p:nvPr/>
        </p:nvGrpSpPr>
        <p:grpSpPr>
          <a:xfrm>
            <a:off x="8737600" y="712416"/>
            <a:ext cx="2984328" cy="658279"/>
            <a:chOff x="4241830" y="579748"/>
            <a:chExt cx="3822498" cy="1093250"/>
          </a:xfrm>
        </p:grpSpPr>
        <p:pic>
          <p:nvPicPr>
            <p:cNvPr id="9" name="Picture 2" descr="UEMA |">
              <a:extLst>
                <a:ext uri="{FF2B5EF4-FFF2-40B4-BE49-F238E27FC236}">
                  <a16:creationId xmlns:a16="http://schemas.microsoft.com/office/drawing/2014/main" xmlns="" id="{A045825C-9820-41B7-840A-114BF3431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5080" y="579748"/>
              <a:ext cx="2729248" cy="1093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1830" y="579748"/>
              <a:ext cx="1093250" cy="109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847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CA9EB4-48B8-405E-B7D9-C00A99686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3294B5F-140F-42FD-8175-235D663C5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Descrição da metodologia utilizada no projeto, com descrição do local de execução e do procedimento metodológico;</a:t>
            </a:r>
          </a:p>
          <a:p>
            <a:endParaRPr lang="pt-BR" sz="3200" dirty="0"/>
          </a:p>
          <a:p>
            <a:r>
              <a:rPr lang="pt-BR" sz="3200" dirty="0"/>
              <a:t>Podendo fazer uso de mapa ou fotografias, no entanto todos devem ser denominados como Figuras.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8" y="683388"/>
            <a:ext cx="1944914" cy="1109278"/>
          </a:xfrm>
          <a:prstGeom prst="rect">
            <a:avLst/>
          </a:prstGeom>
        </p:spPr>
      </p:pic>
      <p:grpSp>
        <p:nvGrpSpPr>
          <p:cNvPr id="9" name="Grupo 8"/>
          <p:cNvGrpSpPr/>
          <p:nvPr/>
        </p:nvGrpSpPr>
        <p:grpSpPr>
          <a:xfrm>
            <a:off x="8737600" y="712416"/>
            <a:ext cx="2984328" cy="658279"/>
            <a:chOff x="4241830" y="579748"/>
            <a:chExt cx="3822498" cy="1093250"/>
          </a:xfrm>
        </p:grpSpPr>
        <p:pic>
          <p:nvPicPr>
            <p:cNvPr id="10" name="Picture 2" descr="UEMA |">
              <a:extLst>
                <a:ext uri="{FF2B5EF4-FFF2-40B4-BE49-F238E27FC236}">
                  <a16:creationId xmlns:a16="http://schemas.microsoft.com/office/drawing/2014/main" xmlns="" id="{A045825C-9820-41B7-840A-114BF3431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5080" y="579748"/>
              <a:ext cx="2729248" cy="1093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1830" y="579748"/>
              <a:ext cx="1093250" cy="109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829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3A4B39-79EC-438D-8701-5197365D2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8E21F4B-332F-48FD-96A6-1873F83DE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81634"/>
          </a:xfrm>
        </p:spPr>
        <p:txBody>
          <a:bodyPr>
            <a:noAutofit/>
          </a:bodyPr>
          <a:lstStyle/>
          <a:p>
            <a:r>
              <a:rPr lang="pt-BR" sz="3200" dirty="0"/>
              <a:t>Descrição dos principais resultados alcançados;</a:t>
            </a:r>
          </a:p>
          <a:p>
            <a:r>
              <a:rPr lang="pt-BR" sz="3200" dirty="0"/>
              <a:t>Os títulos das figuras e tabelas devem ser posicionadas na parte superior;</a:t>
            </a:r>
          </a:p>
          <a:p>
            <a:r>
              <a:rPr lang="pt-BR" sz="3200" dirty="0"/>
              <a:t>O resultado deve representar o item de maior atenção na apresentação.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8" y="683388"/>
            <a:ext cx="1944914" cy="1109278"/>
          </a:xfrm>
          <a:prstGeom prst="rect">
            <a:avLst/>
          </a:prstGeom>
        </p:spPr>
      </p:pic>
      <p:grpSp>
        <p:nvGrpSpPr>
          <p:cNvPr id="8" name="Grupo 7"/>
          <p:cNvGrpSpPr/>
          <p:nvPr/>
        </p:nvGrpSpPr>
        <p:grpSpPr>
          <a:xfrm>
            <a:off x="8737600" y="712416"/>
            <a:ext cx="2984328" cy="658279"/>
            <a:chOff x="4241830" y="579748"/>
            <a:chExt cx="3822498" cy="1093250"/>
          </a:xfrm>
        </p:grpSpPr>
        <p:pic>
          <p:nvPicPr>
            <p:cNvPr id="9" name="Picture 2" descr="UEMA |">
              <a:extLst>
                <a:ext uri="{FF2B5EF4-FFF2-40B4-BE49-F238E27FC236}">
                  <a16:creationId xmlns:a16="http://schemas.microsoft.com/office/drawing/2014/main" xmlns="" id="{A045825C-9820-41B7-840A-114BF3431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5080" y="579748"/>
              <a:ext cx="2729248" cy="1093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1830" y="579748"/>
              <a:ext cx="1093250" cy="109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1251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022ACE-65B7-4032-8BCD-4511717A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8631B15-AC0D-4EE3-845B-CD3611F39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 err="1"/>
              <a:t>Xxxx</a:t>
            </a:r>
            <a:endParaRPr lang="pt-BR" sz="3600" dirty="0"/>
          </a:p>
          <a:p>
            <a:r>
              <a:rPr lang="pt-BR" sz="3600" dirty="0" err="1"/>
              <a:t>Xxxx</a:t>
            </a:r>
            <a:endParaRPr lang="pt-BR" sz="3600" dirty="0"/>
          </a:p>
          <a:p>
            <a:r>
              <a:rPr lang="pt-BR" sz="3600" dirty="0" err="1"/>
              <a:t>Xxxx</a:t>
            </a:r>
            <a:endParaRPr lang="pt-BR" sz="36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8" y="683388"/>
            <a:ext cx="1944914" cy="1109278"/>
          </a:xfrm>
          <a:prstGeom prst="rect">
            <a:avLst/>
          </a:prstGeom>
        </p:spPr>
      </p:pic>
      <p:grpSp>
        <p:nvGrpSpPr>
          <p:cNvPr id="8" name="Grupo 7"/>
          <p:cNvGrpSpPr/>
          <p:nvPr/>
        </p:nvGrpSpPr>
        <p:grpSpPr>
          <a:xfrm>
            <a:off x="8737600" y="712416"/>
            <a:ext cx="2984328" cy="658279"/>
            <a:chOff x="4241830" y="579748"/>
            <a:chExt cx="3822498" cy="1093250"/>
          </a:xfrm>
        </p:grpSpPr>
        <p:pic>
          <p:nvPicPr>
            <p:cNvPr id="9" name="Picture 2" descr="UEMA |">
              <a:extLst>
                <a:ext uri="{FF2B5EF4-FFF2-40B4-BE49-F238E27FC236}">
                  <a16:creationId xmlns:a16="http://schemas.microsoft.com/office/drawing/2014/main" xmlns="" id="{A045825C-9820-41B7-840A-114BF3431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5080" y="579748"/>
              <a:ext cx="2729248" cy="1093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1830" y="579748"/>
              <a:ext cx="1093250" cy="109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576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AD96C7-E86A-4E6A-8687-810FC70A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75E250E-1784-4551-8821-115C28A3A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Colocar as conclusões mais relevantes que ocorreram no decorrer do projeto na forma de tópicos;</a:t>
            </a:r>
          </a:p>
          <a:p>
            <a:r>
              <a:rPr lang="pt-BR" sz="3200" dirty="0"/>
              <a:t>Verifique as normas de elaboração do slide narrado, atenção ao tempo de duração e ao prazo de envio;</a:t>
            </a:r>
          </a:p>
          <a:p>
            <a:r>
              <a:rPr lang="pt-BR" sz="3200" dirty="0" err="1"/>
              <a:t>xxxxx</a:t>
            </a:r>
            <a:endParaRPr lang="pt-BR" sz="32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8" y="683388"/>
            <a:ext cx="1944914" cy="1109278"/>
          </a:xfrm>
          <a:prstGeom prst="rect">
            <a:avLst/>
          </a:prstGeom>
        </p:spPr>
      </p:pic>
      <p:grpSp>
        <p:nvGrpSpPr>
          <p:cNvPr id="11" name="Grupo 10"/>
          <p:cNvGrpSpPr/>
          <p:nvPr/>
        </p:nvGrpSpPr>
        <p:grpSpPr>
          <a:xfrm>
            <a:off x="8737600" y="712416"/>
            <a:ext cx="2984328" cy="658279"/>
            <a:chOff x="4241830" y="579748"/>
            <a:chExt cx="3822498" cy="1093250"/>
          </a:xfrm>
        </p:grpSpPr>
        <p:pic>
          <p:nvPicPr>
            <p:cNvPr id="12" name="Picture 2" descr="UEMA |">
              <a:extLst>
                <a:ext uri="{FF2B5EF4-FFF2-40B4-BE49-F238E27FC236}">
                  <a16:creationId xmlns:a16="http://schemas.microsoft.com/office/drawing/2014/main" xmlns="" id="{A045825C-9820-41B7-840A-114BF3431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5080" y="579748"/>
              <a:ext cx="2729248" cy="1093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Imagem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1830" y="579748"/>
              <a:ext cx="1093250" cy="109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0657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DC0C69-022E-47F3-9278-EEC7393DF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400" dirty="0"/>
              <a:t>AGRADECIMENTOS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E6CD1FA-DE50-4471-95A3-3C9319AD9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8" y="683388"/>
            <a:ext cx="1944914" cy="1109278"/>
          </a:xfrm>
          <a:prstGeom prst="rect">
            <a:avLst/>
          </a:prstGeom>
        </p:spPr>
      </p:pic>
      <p:grpSp>
        <p:nvGrpSpPr>
          <p:cNvPr id="8" name="Grupo 7"/>
          <p:cNvGrpSpPr/>
          <p:nvPr/>
        </p:nvGrpSpPr>
        <p:grpSpPr>
          <a:xfrm>
            <a:off x="8737600" y="712416"/>
            <a:ext cx="2984328" cy="658279"/>
            <a:chOff x="4241830" y="579748"/>
            <a:chExt cx="3822498" cy="1093250"/>
          </a:xfrm>
        </p:grpSpPr>
        <p:pic>
          <p:nvPicPr>
            <p:cNvPr id="9" name="Picture 2" descr="UEMA |">
              <a:extLst>
                <a:ext uri="{FF2B5EF4-FFF2-40B4-BE49-F238E27FC236}">
                  <a16:creationId xmlns:a16="http://schemas.microsoft.com/office/drawing/2014/main" xmlns="" id="{A045825C-9820-41B7-840A-114BF3431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5080" y="579748"/>
              <a:ext cx="2729248" cy="1093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1830" y="579748"/>
              <a:ext cx="1093250" cy="1093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960911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41798623_TF33552983" id="{3F923CBD-04A0-41B3-B873-EF426160762E}" vid="{54083136-2BEC-4495-B8B7-3CA1817B37D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{A81C09E4-11FB-4D2C-94C1-3C7EFABB537E}tf33552983_win32</Template>
  <TotalTime>72</TotalTime>
  <Words>195</Words>
  <Application>Microsoft Office PowerPoint</Application>
  <PresentationFormat>Personalizar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DividendVTI</vt:lpstr>
      <vt:lpstr>Título em caixa alta e negrito, Arial 40 a 44</vt:lpstr>
      <vt:lpstr>Introdução</vt:lpstr>
      <vt:lpstr>METODOLOGIA</vt:lpstr>
      <vt:lpstr>RESULTADOS</vt:lpstr>
      <vt:lpstr>RESULTADOS</vt:lpstr>
      <vt:lpstr>CONCLUSÃO</vt:lpstr>
      <vt:lpstr>AGRADECIMENTOS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em caixa alta e negrito, Arial 40 a 44</dc:title>
  <dc:creator>Tainah Pereira</dc:creator>
  <cp:lastModifiedBy>USER</cp:lastModifiedBy>
  <cp:revision>5</cp:revision>
  <dcterms:created xsi:type="dcterms:W3CDTF">2021-10-07T00:28:56Z</dcterms:created>
  <dcterms:modified xsi:type="dcterms:W3CDTF">2022-11-08T16:46:27Z</dcterms:modified>
</cp:coreProperties>
</file>