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55F"/>
    <a:srgbClr val="E7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5" d="100"/>
          <a:sy n="115" d="100"/>
        </p:scale>
        <p:origin x="-437" y="1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B8DF-D480-4E15-B11F-533868253A2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5A55-92AE-4AE6-A8A8-12E7C902D04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7B8DF-D480-4E15-B11F-533868253A2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F5A55-92AE-4AE6-A8A8-12E7C902D044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23678"/>
            <a:ext cx="7772400" cy="110251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DO </a:t>
            </a:r>
            <a:r>
              <a:rPr lang="pt-B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TRABALHO</a:t>
            </a:r>
            <a:endParaRPr lang="pt-BR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147814"/>
            <a:ext cx="6400800" cy="1314450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Autores</a:t>
            </a:r>
            <a:endParaRPr lang="pt-B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139952" y="3003798"/>
            <a:ext cx="864096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Introdução</a:t>
            </a:r>
            <a:endParaRPr lang="pt-BR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</a:t>
            </a:r>
            <a:endParaRPr lang="pt-BR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endParaRPr lang="pt-BR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Referências</a:t>
            </a:r>
            <a:endParaRPr lang="pt-BR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Presentation</Application>
  <PresentationFormat>Apresentação na tela (16:9)</PresentationFormat>
  <Paragraphs>12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Tahoma</vt:lpstr>
      <vt:lpstr>Calibri</vt:lpstr>
      <vt:lpstr>Microsoft YaHei</vt:lpstr>
      <vt:lpstr>Arial Unicode MS</vt:lpstr>
      <vt:lpstr>Tema do Office</vt:lpstr>
      <vt:lpstr>TÍTULO DO TRABALHO</vt:lpstr>
      <vt:lpstr>Introdução</vt:lpstr>
      <vt:lpstr>Metodologia</vt:lpstr>
      <vt:lpstr>Resultados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user</dc:creator>
  <cp:lastModifiedBy>User</cp:lastModifiedBy>
  <cp:revision>8</cp:revision>
  <dcterms:created xsi:type="dcterms:W3CDTF">2023-10-13T18:27:00Z</dcterms:created>
  <dcterms:modified xsi:type="dcterms:W3CDTF">2023-11-13T17:03:16Z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7B6CE9367A6D4A5C950980110EA9CCE2_13</vt:lpwstr>
  </property>
  <property fmtid="{D5CDD505-2E9C-101B-9397-08002B2CF9AE}" pid="3" name="KSOProductBuildVer">
    <vt:lpwstr>1046-12.2.0.13306</vt:lpwstr>
  </property>
</Properties>
</file>