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71" r:id="rId4"/>
    <p:sldId id="266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8FE971"/>
    <a:srgbClr val="F36DD6"/>
    <a:srgbClr val="BFFF09"/>
    <a:srgbClr val="99FF99"/>
    <a:srgbClr val="66FF66"/>
    <a:srgbClr val="93E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E70AA-6B83-4064-BE0F-F1CEE2A1FF3D}" v="23" dt="2023-08-02T12:26:38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AGO ANCHIETA DE MELO" userId="89705e4f-8b6f-4d1a-8938-0a1aff4f8859" providerId="ADAL" clId="{8D3E70AA-6B83-4064-BE0F-F1CEE2A1FF3D}"/>
    <pc:docChg chg="undo custSel addSld delSld modSld sldOrd">
      <pc:chgData name="THIAGO ANCHIETA DE MELO" userId="89705e4f-8b6f-4d1a-8938-0a1aff4f8859" providerId="ADAL" clId="{8D3E70AA-6B83-4064-BE0F-F1CEE2A1FF3D}" dt="2023-08-02T12:26:49.899" v="455" actId="1036"/>
      <pc:docMkLst>
        <pc:docMk/>
      </pc:docMkLst>
      <pc:sldChg chg="addSp delSp modSp mod">
        <pc:chgData name="THIAGO ANCHIETA DE MELO" userId="89705e4f-8b6f-4d1a-8938-0a1aff4f8859" providerId="ADAL" clId="{8D3E70AA-6B83-4064-BE0F-F1CEE2A1FF3D}" dt="2023-08-02T12:26:49.899" v="455" actId="1036"/>
        <pc:sldMkLst>
          <pc:docMk/>
          <pc:sldMk cId="0" sldId="257"/>
        </pc:sldMkLst>
        <pc:spChg chg="del">
          <ac:chgData name="THIAGO ANCHIETA DE MELO" userId="89705e4f-8b6f-4d1a-8938-0a1aff4f8859" providerId="ADAL" clId="{8D3E70AA-6B83-4064-BE0F-F1CEE2A1FF3D}" dt="2023-08-02T12:23:36.588" v="395" actId="478"/>
          <ac:spMkLst>
            <pc:docMk/>
            <pc:sldMk cId="0" sldId="257"/>
            <ac:spMk id="6" creationId="{B4F7FEBC-F7D3-3AA4-23FE-E875B815D0E2}"/>
          </ac:spMkLst>
        </pc:spChg>
        <pc:spChg chg="add del mod">
          <ac:chgData name="THIAGO ANCHIETA DE MELO" userId="89705e4f-8b6f-4d1a-8938-0a1aff4f8859" providerId="ADAL" clId="{8D3E70AA-6B83-4064-BE0F-F1CEE2A1FF3D}" dt="2023-08-02T12:23:39.070" v="396" actId="478"/>
          <ac:spMkLst>
            <pc:docMk/>
            <pc:sldMk cId="0" sldId="257"/>
            <ac:spMk id="9" creationId="{45F55311-A279-149B-3783-B3EB8F281B35}"/>
          </ac:spMkLst>
        </pc:spChg>
        <pc:spChg chg="add mod">
          <ac:chgData name="THIAGO ANCHIETA DE MELO" userId="89705e4f-8b6f-4d1a-8938-0a1aff4f8859" providerId="ADAL" clId="{8D3E70AA-6B83-4064-BE0F-F1CEE2A1FF3D}" dt="2023-08-02T12:26:06.181" v="443" actId="1076"/>
          <ac:spMkLst>
            <pc:docMk/>
            <pc:sldMk cId="0" sldId="257"/>
            <ac:spMk id="10" creationId="{827C71C1-7FA3-889C-56B3-37A39517EC11}"/>
          </ac:spMkLst>
        </pc:spChg>
        <pc:spChg chg="mod">
          <ac:chgData name="THIAGO ANCHIETA DE MELO" userId="89705e4f-8b6f-4d1a-8938-0a1aff4f8859" providerId="ADAL" clId="{8D3E70AA-6B83-4064-BE0F-F1CEE2A1FF3D}" dt="2023-08-02T12:25:00.628" v="438" actId="1076"/>
          <ac:spMkLst>
            <pc:docMk/>
            <pc:sldMk cId="0" sldId="257"/>
            <ac:spMk id="11" creationId="{00000000-0000-0000-0000-000000000000}"/>
          </ac:spMkLst>
        </pc:spChg>
        <pc:spChg chg="mod">
          <ac:chgData name="THIAGO ANCHIETA DE MELO" userId="89705e4f-8b6f-4d1a-8938-0a1aff4f8859" providerId="ADAL" clId="{8D3E70AA-6B83-4064-BE0F-F1CEE2A1FF3D}" dt="2023-08-02T12:26:49.899" v="455" actId="1036"/>
          <ac:spMkLst>
            <pc:docMk/>
            <pc:sldMk cId="0" sldId="257"/>
            <ac:spMk id="13" creationId="{00000000-0000-0000-0000-000000000000}"/>
          </ac:spMkLst>
        </pc:spChg>
        <pc:grpChg chg="add mod">
          <ac:chgData name="THIAGO ANCHIETA DE MELO" userId="89705e4f-8b6f-4d1a-8938-0a1aff4f8859" providerId="ADAL" clId="{8D3E70AA-6B83-4064-BE0F-F1CEE2A1FF3D}" dt="2023-08-02T12:26:38.708" v="446" actId="12788"/>
          <ac:grpSpMkLst>
            <pc:docMk/>
            <pc:sldMk cId="0" sldId="257"/>
            <ac:grpSpMk id="2" creationId="{A33043A3-1075-69BD-2484-303874B9C972}"/>
          </ac:grpSpMkLst>
        </pc:grpChg>
        <pc:picChg chg="add mod">
          <ac:chgData name="THIAGO ANCHIETA DE MELO" userId="89705e4f-8b6f-4d1a-8938-0a1aff4f8859" providerId="ADAL" clId="{8D3E70AA-6B83-4064-BE0F-F1CEE2A1FF3D}" dt="2023-08-02T12:25:35.051" v="441" actId="1076"/>
          <ac:picMkLst>
            <pc:docMk/>
            <pc:sldMk cId="0" sldId="257"/>
            <ac:picMk id="3" creationId="{DEA4047F-204B-B1F3-3879-1BAC073F6A26}"/>
          </ac:picMkLst>
        </pc:picChg>
        <pc:picChg chg="del">
          <ac:chgData name="THIAGO ANCHIETA DE MELO" userId="89705e4f-8b6f-4d1a-8938-0a1aff4f8859" providerId="ADAL" clId="{8D3E70AA-6B83-4064-BE0F-F1CEE2A1FF3D}" dt="2023-08-02T12:06:30.686" v="1" actId="478"/>
          <ac:picMkLst>
            <pc:docMk/>
            <pc:sldMk cId="0" sldId="257"/>
            <ac:picMk id="4" creationId="{37BF9B67-AED3-6135-1915-3063B463D564}"/>
          </ac:picMkLst>
        </pc:picChg>
        <pc:picChg chg="mod">
          <ac:chgData name="THIAGO ANCHIETA DE MELO" userId="89705e4f-8b6f-4d1a-8938-0a1aff4f8859" providerId="ADAL" clId="{8D3E70AA-6B83-4064-BE0F-F1CEE2A1FF3D}" dt="2023-08-02T12:26:38.708" v="446" actId="12788"/>
          <ac:picMkLst>
            <pc:docMk/>
            <pc:sldMk cId="0" sldId="257"/>
            <ac:picMk id="5" creationId="{57D56373-6916-CD32-F6D7-B7A72778C6AA}"/>
          </ac:picMkLst>
        </pc:picChg>
        <pc:picChg chg="mod">
          <ac:chgData name="THIAGO ANCHIETA DE MELO" userId="89705e4f-8b6f-4d1a-8938-0a1aff4f8859" providerId="ADAL" clId="{8D3E70AA-6B83-4064-BE0F-F1CEE2A1FF3D}" dt="2023-08-02T12:26:38.708" v="446" actId="12788"/>
          <ac:picMkLst>
            <pc:docMk/>
            <pc:sldMk cId="0" sldId="257"/>
            <ac:picMk id="17" creationId="{00000000-0000-0000-0000-000000000000}"/>
          </ac:picMkLst>
        </pc:picChg>
      </pc:sldChg>
      <pc:sldChg chg="addSp delSp modSp mod">
        <pc:chgData name="THIAGO ANCHIETA DE MELO" userId="89705e4f-8b6f-4d1a-8938-0a1aff4f8859" providerId="ADAL" clId="{8D3E70AA-6B83-4064-BE0F-F1CEE2A1FF3D}" dt="2023-08-02T12:13:58.445" v="113" actId="207"/>
        <pc:sldMkLst>
          <pc:docMk/>
          <pc:sldMk cId="0" sldId="259"/>
        </pc:sldMkLst>
        <pc:spChg chg="mod">
          <ac:chgData name="THIAGO ANCHIETA DE MELO" userId="89705e4f-8b6f-4d1a-8938-0a1aff4f8859" providerId="ADAL" clId="{8D3E70AA-6B83-4064-BE0F-F1CEE2A1FF3D}" dt="2023-08-02T12:13:30.566" v="112" actId="20577"/>
          <ac:spMkLst>
            <pc:docMk/>
            <pc:sldMk cId="0" sldId="259"/>
            <ac:spMk id="3" creationId="{00000000-0000-0000-0000-000000000000}"/>
          </ac:spMkLst>
        </pc:spChg>
        <pc:spChg chg="add del mod">
          <ac:chgData name="THIAGO ANCHIETA DE MELO" userId="89705e4f-8b6f-4d1a-8938-0a1aff4f8859" providerId="ADAL" clId="{8D3E70AA-6B83-4064-BE0F-F1CEE2A1FF3D}" dt="2023-08-02T12:09:52.707" v="57" actId="478"/>
          <ac:spMkLst>
            <pc:docMk/>
            <pc:sldMk cId="0" sldId="259"/>
            <ac:spMk id="7" creationId="{30FCA9B4-E63C-978B-8AC3-34397EBBCC9D}"/>
          </ac:spMkLst>
        </pc:spChg>
        <pc:spChg chg="add mod">
          <ac:chgData name="THIAGO ANCHIETA DE MELO" userId="89705e4f-8b6f-4d1a-8938-0a1aff4f8859" providerId="ADAL" clId="{8D3E70AA-6B83-4064-BE0F-F1CEE2A1FF3D}" dt="2023-08-02T12:13:58.445" v="113" actId="207"/>
          <ac:spMkLst>
            <pc:docMk/>
            <pc:sldMk cId="0" sldId="259"/>
            <ac:spMk id="8" creationId="{47243305-01A7-0C6C-CFD8-EA0E0181935E}"/>
          </ac:spMkLst>
        </pc:spChg>
        <pc:spChg chg="del">
          <ac:chgData name="THIAGO ANCHIETA DE MELO" userId="89705e4f-8b6f-4d1a-8938-0a1aff4f8859" providerId="ADAL" clId="{8D3E70AA-6B83-4064-BE0F-F1CEE2A1FF3D}" dt="2023-08-02T12:09:49.499" v="56" actId="478"/>
          <ac:spMkLst>
            <pc:docMk/>
            <pc:sldMk cId="0" sldId="259"/>
            <ac:spMk id="10" creationId="{00000000-0000-0000-0000-000000000000}"/>
          </ac:spMkLst>
        </pc:spChg>
        <pc:picChg chg="add del mod">
          <ac:chgData name="THIAGO ANCHIETA DE MELO" userId="89705e4f-8b6f-4d1a-8938-0a1aff4f8859" providerId="ADAL" clId="{8D3E70AA-6B83-4064-BE0F-F1CEE2A1FF3D}" dt="2023-08-02T12:08:19.693" v="31" actId="478"/>
          <ac:picMkLst>
            <pc:docMk/>
            <pc:sldMk cId="0" sldId="259"/>
            <ac:picMk id="2" creationId="{0AEAEC1B-538B-9CA7-E4AF-DAB7C9ECB994}"/>
          </ac:picMkLst>
        </pc:picChg>
        <pc:picChg chg="add mod">
          <ac:chgData name="THIAGO ANCHIETA DE MELO" userId="89705e4f-8b6f-4d1a-8938-0a1aff4f8859" providerId="ADAL" clId="{8D3E70AA-6B83-4064-BE0F-F1CEE2A1FF3D}" dt="2023-08-02T12:10:55.164" v="70" actId="1076"/>
          <ac:picMkLst>
            <pc:docMk/>
            <pc:sldMk cId="0" sldId="259"/>
            <ac:picMk id="4" creationId="{8A5BDBFD-9683-3CA2-A782-1C57A81273F5}"/>
          </ac:picMkLst>
        </pc:picChg>
        <pc:picChg chg="del">
          <ac:chgData name="THIAGO ANCHIETA DE MELO" userId="89705e4f-8b6f-4d1a-8938-0a1aff4f8859" providerId="ADAL" clId="{8D3E70AA-6B83-4064-BE0F-F1CEE2A1FF3D}" dt="2023-08-02T12:07:10.909" v="10" actId="478"/>
          <ac:picMkLst>
            <pc:docMk/>
            <pc:sldMk cId="0" sldId="259"/>
            <ac:picMk id="5" creationId="{6D49E635-AA55-7BC3-A7FC-72BEE8058669}"/>
          </ac:picMkLst>
        </pc:picChg>
        <pc:picChg chg="mod">
          <ac:chgData name="THIAGO ANCHIETA DE MELO" userId="89705e4f-8b6f-4d1a-8938-0a1aff4f8859" providerId="ADAL" clId="{8D3E70AA-6B83-4064-BE0F-F1CEE2A1FF3D}" dt="2023-08-02T12:10:41.273" v="66" actId="1076"/>
          <ac:picMkLst>
            <pc:docMk/>
            <pc:sldMk cId="0" sldId="259"/>
            <ac:picMk id="2050" creationId="{F91B2C82-3AF8-A791-9B50-37C195F29E73}"/>
          </ac:picMkLst>
        </pc:picChg>
      </pc:sldChg>
      <pc:sldChg chg="del">
        <pc:chgData name="THIAGO ANCHIETA DE MELO" userId="89705e4f-8b6f-4d1a-8938-0a1aff4f8859" providerId="ADAL" clId="{8D3E70AA-6B83-4064-BE0F-F1CEE2A1FF3D}" dt="2023-08-02T12:22:19.851" v="332" actId="47"/>
        <pc:sldMkLst>
          <pc:docMk/>
          <pc:sldMk cId="0" sldId="260"/>
        </pc:sldMkLst>
      </pc:sldChg>
      <pc:sldChg chg="addSp delSp modSp mod">
        <pc:chgData name="THIAGO ANCHIETA DE MELO" userId="89705e4f-8b6f-4d1a-8938-0a1aff4f8859" providerId="ADAL" clId="{8D3E70AA-6B83-4064-BE0F-F1CEE2A1FF3D}" dt="2023-08-02T12:15:15.835" v="245" actId="20577"/>
        <pc:sldMkLst>
          <pc:docMk/>
          <pc:sldMk cId="0" sldId="266"/>
        </pc:sldMkLst>
        <pc:spChg chg="mod">
          <ac:chgData name="THIAGO ANCHIETA DE MELO" userId="89705e4f-8b6f-4d1a-8938-0a1aff4f8859" providerId="ADAL" clId="{8D3E70AA-6B83-4064-BE0F-F1CEE2A1FF3D}" dt="2023-08-02T12:13:14.109" v="100" actId="1076"/>
          <ac:spMkLst>
            <pc:docMk/>
            <pc:sldMk cId="0" sldId="266"/>
            <ac:spMk id="3" creationId="{00000000-0000-0000-0000-000000000000}"/>
          </ac:spMkLst>
        </pc:spChg>
        <pc:spChg chg="del">
          <ac:chgData name="THIAGO ANCHIETA DE MELO" userId="89705e4f-8b6f-4d1a-8938-0a1aff4f8859" providerId="ADAL" clId="{8D3E70AA-6B83-4064-BE0F-F1CEE2A1FF3D}" dt="2023-08-02T12:09:19.954" v="41" actId="478"/>
          <ac:spMkLst>
            <pc:docMk/>
            <pc:sldMk cId="0" sldId="266"/>
            <ac:spMk id="4" creationId="{80FD1E73-7F52-B33A-2644-1F0E55088A23}"/>
          </ac:spMkLst>
        </pc:spChg>
        <pc:spChg chg="add del mod">
          <ac:chgData name="THIAGO ANCHIETA DE MELO" userId="89705e4f-8b6f-4d1a-8938-0a1aff4f8859" providerId="ADAL" clId="{8D3E70AA-6B83-4064-BE0F-F1CEE2A1FF3D}" dt="2023-08-02T12:09:43.332" v="55" actId="478"/>
          <ac:spMkLst>
            <pc:docMk/>
            <pc:sldMk cId="0" sldId="266"/>
            <ac:spMk id="6" creationId="{067EF6EC-0FE8-E3BD-CAF2-CA5632658FD9}"/>
          </ac:spMkLst>
        </pc:spChg>
        <pc:spChg chg="add del mod">
          <ac:chgData name="THIAGO ANCHIETA DE MELO" userId="89705e4f-8b6f-4d1a-8938-0a1aff4f8859" providerId="ADAL" clId="{8D3E70AA-6B83-4064-BE0F-F1CEE2A1FF3D}" dt="2023-08-02T12:12:42.772" v="97" actId="478"/>
          <ac:spMkLst>
            <pc:docMk/>
            <pc:sldMk cId="0" sldId="266"/>
            <ac:spMk id="12" creationId="{BE341347-BD32-072F-459E-50E765886D0C}"/>
          </ac:spMkLst>
        </pc:spChg>
        <pc:spChg chg="add mod">
          <ac:chgData name="THIAGO ANCHIETA DE MELO" userId="89705e4f-8b6f-4d1a-8938-0a1aff4f8859" providerId="ADAL" clId="{8D3E70AA-6B83-4064-BE0F-F1CEE2A1FF3D}" dt="2023-08-02T12:15:15.835" v="245" actId="20577"/>
          <ac:spMkLst>
            <pc:docMk/>
            <pc:sldMk cId="0" sldId="266"/>
            <ac:spMk id="15" creationId="{90654A64-6EED-D089-55BC-C1176C2927FE}"/>
          </ac:spMkLst>
        </pc:spChg>
        <pc:picChg chg="add del mod">
          <ac:chgData name="THIAGO ANCHIETA DE MELO" userId="89705e4f-8b6f-4d1a-8938-0a1aff4f8859" providerId="ADAL" clId="{8D3E70AA-6B83-4064-BE0F-F1CEE2A1FF3D}" dt="2023-08-02T12:07:53.676" v="20" actId="478"/>
          <ac:picMkLst>
            <pc:docMk/>
            <pc:sldMk cId="0" sldId="266"/>
            <ac:picMk id="2" creationId="{75F72940-FB86-70AA-DED9-FBBC2670DFD3}"/>
          </ac:picMkLst>
        </pc:picChg>
        <pc:picChg chg="add del mod">
          <ac:chgData name="THIAGO ANCHIETA DE MELO" userId="89705e4f-8b6f-4d1a-8938-0a1aff4f8859" providerId="ADAL" clId="{8D3E70AA-6B83-4064-BE0F-F1CEE2A1FF3D}" dt="2023-08-02T12:09:19.954" v="41" actId="478"/>
          <ac:picMkLst>
            <pc:docMk/>
            <pc:sldMk cId="0" sldId="266"/>
            <ac:picMk id="5" creationId="{077AAD0B-6091-7F8D-D0AD-692117B3B9DF}"/>
          </ac:picMkLst>
        </pc:picChg>
        <pc:picChg chg="add del mod">
          <ac:chgData name="THIAGO ANCHIETA DE MELO" userId="89705e4f-8b6f-4d1a-8938-0a1aff4f8859" providerId="ADAL" clId="{8D3E70AA-6B83-4064-BE0F-F1CEE2A1FF3D}" dt="2023-08-02T12:15:08.946" v="234" actId="478"/>
          <ac:picMkLst>
            <pc:docMk/>
            <pc:sldMk cId="0" sldId="266"/>
            <ac:picMk id="7" creationId="{B97F93E3-121D-ECB8-6AF6-2357DDF39D96}"/>
          </ac:picMkLst>
        </pc:picChg>
        <pc:picChg chg="add del mod">
          <ac:chgData name="THIAGO ANCHIETA DE MELO" userId="89705e4f-8b6f-4d1a-8938-0a1aff4f8859" providerId="ADAL" clId="{8D3E70AA-6B83-4064-BE0F-F1CEE2A1FF3D}" dt="2023-08-02T12:15:08.946" v="234" actId="478"/>
          <ac:picMkLst>
            <pc:docMk/>
            <pc:sldMk cId="0" sldId="266"/>
            <ac:picMk id="8" creationId="{C14EEECC-3F99-3C2A-626E-49E1738D33AA}"/>
          </ac:picMkLst>
        </pc:picChg>
        <pc:picChg chg="del">
          <ac:chgData name="THIAGO ANCHIETA DE MELO" userId="89705e4f-8b6f-4d1a-8938-0a1aff4f8859" providerId="ADAL" clId="{8D3E70AA-6B83-4064-BE0F-F1CEE2A1FF3D}" dt="2023-08-02T12:09:19.954" v="41" actId="478"/>
          <ac:picMkLst>
            <pc:docMk/>
            <pc:sldMk cId="0" sldId="266"/>
            <ac:picMk id="9" creationId="{A0421514-17A2-736F-D161-1B76556B1803}"/>
          </ac:picMkLst>
        </pc:picChg>
        <pc:picChg chg="del">
          <ac:chgData name="THIAGO ANCHIETA DE MELO" userId="89705e4f-8b6f-4d1a-8938-0a1aff4f8859" providerId="ADAL" clId="{8D3E70AA-6B83-4064-BE0F-F1CEE2A1FF3D}" dt="2023-08-02T12:07:43.132" v="18" actId="478"/>
          <ac:picMkLst>
            <pc:docMk/>
            <pc:sldMk cId="0" sldId="266"/>
            <ac:picMk id="10" creationId="{B41C9A31-4108-5F39-6E73-71D40F4DDA05}"/>
          </ac:picMkLst>
        </pc:picChg>
        <pc:picChg chg="add mod">
          <ac:chgData name="THIAGO ANCHIETA DE MELO" userId="89705e4f-8b6f-4d1a-8938-0a1aff4f8859" providerId="ADAL" clId="{8D3E70AA-6B83-4064-BE0F-F1CEE2A1FF3D}" dt="2023-08-02T12:12:54.620" v="98"/>
          <ac:picMkLst>
            <pc:docMk/>
            <pc:sldMk cId="0" sldId="266"/>
            <ac:picMk id="13" creationId="{ACE19878-65A9-AA9B-DC90-5F102531EDC6}"/>
          </ac:picMkLst>
        </pc:picChg>
        <pc:picChg chg="add mod">
          <ac:chgData name="THIAGO ANCHIETA DE MELO" userId="89705e4f-8b6f-4d1a-8938-0a1aff4f8859" providerId="ADAL" clId="{8D3E70AA-6B83-4064-BE0F-F1CEE2A1FF3D}" dt="2023-08-02T12:12:54.620" v="98"/>
          <ac:picMkLst>
            <pc:docMk/>
            <pc:sldMk cId="0" sldId="266"/>
            <ac:picMk id="14" creationId="{4021A9C3-939D-F8AA-82F8-9ADE77EE9341}"/>
          </ac:picMkLst>
        </pc:picChg>
      </pc:sldChg>
      <pc:sldChg chg="del">
        <pc:chgData name="THIAGO ANCHIETA DE MELO" userId="89705e4f-8b6f-4d1a-8938-0a1aff4f8859" providerId="ADAL" clId="{8D3E70AA-6B83-4064-BE0F-F1CEE2A1FF3D}" dt="2023-08-02T12:22:37.931" v="335" actId="47"/>
        <pc:sldMkLst>
          <pc:docMk/>
          <pc:sldMk cId="0" sldId="268"/>
        </pc:sldMkLst>
      </pc:sldChg>
      <pc:sldChg chg="del">
        <pc:chgData name="THIAGO ANCHIETA DE MELO" userId="89705e4f-8b6f-4d1a-8938-0a1aff4f8859" providerId="ADAL" clId="{8D3E70AA-6B83-4064-BE0F-F1CEE2A1FF3D}" dt="2023-08-02T12:23:24.125" v="394" actId="47"/>
        <pc:sldMkLst>
          <pc:docMk/>
          <pc:sldMk cId="0" sldId="270"/>
        </pc:sldMkLst>
      </pc:sldChg>
      <pc:sldChg chg="add del">
        <pc:chgData name="THIAGO ANCHIETA DE MELO" userId="89705e4f-8b6f-4d1a-8938-0a1aff4f8859" providerId="ADAL" clId="{8D3E70AA-6B83-4064-BE0F-F1CEE2A1FF3D}" dt="2023-08-02T12:12:37.060" v="96" actId="47"/>
        <pc:sldMkLst>
          <pc:docMk/>
          <pc:sldMk cId="375336786" sldId="271"/>
        </pc:sldMkLst>
      </pc:sldChg>
      <pc:sldChg chg="add del">
        <pc:chgData name="THIAGO ANCHIETA DE MELO" userId="89705e4f-8b6f-4d1a-8938-0a1aff4f8859" providerId="ADAL" clId="{8D3E70AA-6B83-4064-BE0F-F1CEE2A1FF3D}" dt="2023-08-02T12:10:04.435" v="59" actId="2890"/>
        <pc:sldMkLst>
          <pc:docMk/>
          <pc:sldMk cId="2121306763" sldId="271"/>
        </pc:sldMkLst>
      </pc:sldChg>
      <pc:sldChg chg="delSp modSp add mod ord">
        <pc:chgData name="THIAGO ANCHIETA DE MELO" userId="89705e4f-8b6f-4d1a-8938-0a1aff4f8859" providerId="ADAL" clId="{8D3E70AA-6B83-4064-BE0F-F1CEE2A1FF3D}" dt="2023-08-02T12:15:01.474" v="233" actId="478"/>
        <pc:sldMkLst>
          <pc:docMk/>
          <pc:sldMk cId="2224242910" sldId="271"/>
        </pc:sldMkLst>
        <pc:spChg chg="mod">
          <ac:chgData name="THIAGO ANCHIETA DE MELO" userId="89705e4f-8b6f-4d1a-8938-0a1aff4f8859" providerId="ADAL" clId="{8D3E70AA-6B83-4064-BE0F-F1CEE2A1FF3D}" dt="2023-08-02T12:14:48.156" v="230" actId="6549"/>
          <ac:spMkLst>
            <pc:docMk/>
            <pc:sldMk cId="2224242910" sldId="271"/>
            <ac:spMk id="3" creationId="{00000000-0000-0000-0000-000000000000}"/>
          </ac:spMkLst>
        </pc:spChg>
        <pc:picChg chg="del">
          <ac:chgData name="THIAGO ANCHIETA DE MELO" userId="89705e4f-8b6f-4d1a-8938-0a1aff4f8859" providerId="ADAL" clId="{8D3E70AA-6B83-4064-BE0F-F1CEE2A1FF3D}" dt="2023-08-02T12:15:01.474" v="233" actId="478"/>
          <ac:picMkLst>
            <pc:docMk/>
            <pc:sldMk cId="2224242910" sldId="271"/>
            <ac:picMk id="7" creationId="{B97F93E3-121D-ECB8-6AF6-2357DDF39D96}"/>
          </ac:picMkLst>
        </pc:picChg>
        <pc:picChg chg="del">
          <ac:chgData name="THIAGO ANCHIETA DE MELO" userId="89705e4f-8b6f-4d1a-8938-0a1aff4f8859" providerId="ADAL" clId="{8D3E70AA-6B83-4064-BE0F-F1CEE2A1FF3D}" dt="2023-08-02T12:15:01.474" v="233" actId="478"/>
          <ac:picMkLst>
            <pc:docMk/>
            <pc:sldMk cId="2224242910" sldId="271"/>
            <ac:picMk id="8" creationId="{C14EEECC-3F99-3C2A-626E-49E1738D33AA}"/>
          </ac:picMkLst>
        </pc:picChg>
      </pc:sldChg>
      <pc:sldChg chg="modSp add mod">
        <pc:chgData name="THIAGO ANCHIETA DE MELO" userId="89705e4f-8b6f-4d1a-8938-0a1aff4f8859" providerId="ADAL" clId="{8D3E70AA-6B83-4064-BE0F-F1CEE2A1FF3D}" dt="2023-08-02T12:16:34.064" v="331" actId="20577"/>
        <pc:sldMkLst>
          <pc:docMk/>
          <pc:sldMk cId="2810875307" sldId="272"/>
        </pc:sldMkLst>
        <pc:spChg chg="mod">
          <ac:chgData name="THIAGO ANCHIETA DE MELO" userId="89705e4f-8b6f-4d1a-8938-0a1aff4f8859" providerId="ADAL" clId="{8D3E70AA-6B83-4064-BE0F-F1CEE2A1FF3D}" dt="2023-08-02T12:16:11.453" v="321" actId="20577"/>
          <ac:spMkLst>
            <pc:docMk/>
            <pc:sldMk cId="2810875307" sldId="272"/>
            <ac:spMk id="3" creationId="{00000000-0000-0000-0000-000000000000}"/>
          </ac:spMkLst>
        </pc:spChg>
        <pc:spChg chg="mod">
          <ac:chgData name="THIAGO ANCHIETA DE MELO" userId="89705e4f-8b6f-4d1a-8938-0a1aff4f8859" providerId="ADAL" clId="{8D3E70AA-6B83-4064-BE0F-F1CEE2A1FF3D}" dt="2023-08-02T12:16:34.064" v="331" actId="20577"/>
          <ac:spMkLst>
            <pc:docMk/>
            <pc:sldMk cId="2810875307" sldId="272"/>
            <ac:spMk id="15" creationId="{90654A64-6EED-D089-55BC-C1176C2927FE}"/>
          </ac:spMkLst>
        </pc:spChg>
      </pc:sldChg>
      <pc:sldChg chg="modSp add mod">
        <pc:chgData name="THIAGO ANCHIETA DE MELO" userId="89705e4f-8b6f-4d1a-8938-0a1aff4f8859" providerId="ADAL" clId="{8D3E70AA-6B83-4064-BE0F-F1CEE2A1FF3D}" dt="2023-08-02T12:22:52.994" v="363" actId="20577"/>
        <pc:sldMkLst>
          <pc:docMk/>
          <pc:sldMk cId="4127492279" sldId="273"/>
        </pc:sldMkLst>
        <pc:spChg chg="mod">
          <ac:chgData name="THIAGO ANCHIETA DE MELO" userId="89705e4f-8b6f-4d1a-8938-0a1aff4f8859" providerId="ADAL" clId="{8D3E70AA-6B83-4064-BE0F-F1CEE2A1FF3D}" dt="2023-08-02T12:22:34.484" v="334"/>
          <ac:spMkLst>
            <pc:docMk/>
            <pc:sldMk cId="4127492279" sldId="273"/>
            <ac:spMk id="3" creationId="{00000000-0000-0000-0000-000000000000}"/>
          </ac:spMkLst>
        </pc:spChg>
        <pc:spChg chg="mod">
          <ac:chgData name="THIAGO ANCHIETA DE MELO" userId="89705e4f-8b6f-4d1a-8938-0a1aff4f8859" providerId="ADAL" clId="{8D3E70AA-6B83-4064-BE0F-F1CEE2A1FF3D}" dt="2023-08-02T12:22:52.994" v="363" actId="20577"/>
          <ac:spMkLst>
            <pc:docMk/>
            <pc:sldMk cId="4127492279" sldId="273"/>
            <ac:spMk id="15" creationId="{90654A64-6EED-D089-55BC-C1176C2927FE}"/>
          </ac:spMkLst>
        </pc:spChg>
      </pc:sldChg>
      <pc:sldChg chg="modSp add mod">
        <pc:chgData name="THIAGO ANCHIETA DE MELO" userId="89705e4f-8b6f-4d1a-8938-0a1aff4f8859" providerId="ADAL" clId="{8D3E70AA-6B83-4064-BE0F-F1CEE2A1FF3D}" dt="2023-08-02T12:23:19.616" v="393" actId="5793"/>
        <pc:sldMkLst>
          <pc:docMk/>
          <pc:sldMk cId="912412642" sldId="274"/>
        </pc:sldMkLst>
        <pc:spChg chg="mod">
          <ac:chgData name="THIAGO ANCHIETA DE MELO" userId="89705e4f-8b6f-4d1a-8938-0a1aff4f8859" providerId="ADAL" clId="{8D3E70AA-6B83-4064-BE0F-F1CEE2A1FF3D}" dt="2023-08-02T12:23:19.616" v="393" actId="5793"/>
          <ac:spMkLst>
            <pc:docMk/>
            <pc:sldMk cId="912412642" sldId="274"/>
            <ac:spMk id="3" creationId="{00000000-0000-0000-0000-000000000000}"/>
          </ac:spMkLst>
        </pc:spChg>
        <pc:spChg chg="mod">
          <ac:chgData name="THIAGO ANCHIETA DE MELO" userId="89705e4f-8b6f-4d1a-8938-0a1aff4f8859" providerId="ADAL" clId="{8D3E70AA-6B83-4064-BE0F-F1CEE2A1FF3D}" dt="2023-08-02T12:23:10.509" v="378" actId="20577"/>
          <ac:spMkLst>
            <pc:docMk/>
            <pc:sldMk cId="912412642" sldId="274"/>
            <ac:spMk id="15" creationId="{90654A64-6EED-D089-55BC-C1176C2927F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CB700D-7E1A-49E2-ABAD-092ACBACD43B}" type="datetime1">
              <a:rPr lang="pt-BR" smtClean="0">
                <a:ea typeface="Times New Roman" panose="02020603050405020304" charset="0"/>
                <a:cs typeface="Times New Roman" panose="02020603050405020304" charset="0"/>
              </a:rPr>
              <a:t>02/08/2023</a:t>
            </a:fld>
            <a:endParaRPr lang="en-US" dirty="0"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>
                <a:ea typeface="Times New Roman" panose="02020603050405020304" charset="0"/>
                <a:cs typeface="Times New Roman" panose="02020603050405020304" charset="0"/>
              </a:rPr>
              <a:t>‹nº›</a:t>
            </a:fld>
            <a:endParaRPr lang="en-US">
              <a:ea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485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Times New Roman" panose="02020603050405020304" charset="0"/>
                <a:cs typeface="Times New Roman" panose="02020603050405020304" charset="0"/>
              </a:defRPr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Times New Roman" panose="02020603050405020304" charset="0"/>
                <a:cs typeface="Times New Roman" panose="02020603050405020304" charset="0"/>
              </a:defRPr>
            </a:lvl1pPr>
          </a:lstStyle>
          <a:p>
            <a:pPr rtl="0"/>
            <a:fld id="{F3E3353A-A592-44BD-B6AB-B98E47E0DF51}" type="datetime1">
              <a:rPr lang="pt-BR" smtClean="0"/>
              <a:t>02/08/2023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/>
              <a:t>Clique para editar o texto Mestre</a:t>
            </a:r>
          </a:p>
          <a:p>
            <a:pPr lvl="1" rtl="0"/>
            <a:r>
              <a:rPr lang="en-US"/>
              <a:t>Segundo nível</a:t>
            </a:r>
          </a:p>
          <a:p>
            <a:pPr lvl="2" rtl="0"/>
            <a:r>
              <a:rPr lang="en-US"/>
              <a:t>Terceiro nível</a:t>
            </a:r>
          </a:p>
          <a:p>
            <a:pPr lvl="3" rtl="0"/>
            <a:r>
              <a:rPr lang="en-US"/>
              <a:t>Quarto nível</a:t>
            </a:r>
          </a:p>
          <a:p>
            <a:pPr lvl="4" rtl="0"/>
            <a:r>
              <a:rPr lang="en-US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Times New Roman" panose="02020603050405020304" charset="0"/>
                <a:cs typeface="Times New Roman" panose="02020603050405020304" charset="0"/>
              </a:defRPr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Times New Roman" panose="02020603050405020304" charset="0"/>
                <a:cs typeface="Times New Roman" panose="02020603050405020304" charset="0"/>
              </a:defRPr>
            </a:lvl1pPr>
          </a:lstStyle>
          <a:p>
            <a:pPr rtl="0"/>
            <a:fld id="{01B41D33-19C8-4450-B3C5-BE83E9C8F0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53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Times New Roman" panose="02020603050405020304" charset="0"/>
        <a:cs typeface="Times New Roman" panose="0202060305040502030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Times New Roman" panose="02020603050405020304" charset="0"/>
        <a:cs typeface="Times New Roman" panose="0202060305040502030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Times New Roman" panose="02020603050405020304" charset="0"/>
        <a:cs typeface="Times New Roman" panose="0202060305040502030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Times New Roman" panose="02020603050405020304" charset="0"/>
        <a:cs typeface="Times New Roman" panose="0202060305040502030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Times New Roman" panose="02020603050405020304" charset="0"/>
        <a:cs typeface="Times New Roman" panose="0202060305040502030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61804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7579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59952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306443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5453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8982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4558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51559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20518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44091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53785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14921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7204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4905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62458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33423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55472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CCDFDDD-D174-442B-974C-2E7F8D4F71ED}" type="datetime1">
              <a:rPr lang="pt-BR" smtClean="0"/>
              <a:t>02/08/2023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6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7 ideias de Notas para post it em 2021 | molduras para fotos montagens,  planos de fundo, fundo para fo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987" y="4861294"/>
            <a:ext cx="2050415" cy="172783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CaixaDeTexto 10"/>
          <p:cNvSpPr txBox="1"/>
          <p:nvPr/>
        </p:nvSpPr>
        <p:spPr>
          <a:xfrm>
            <a:off x="10293986" y="5306646"/>
            <a:ext cx="1542415" cy="10147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fontAlgn="ctr"/>
            <a:r>
              <a:rPr lang="pt-BR" sz="2000" dirty="0">
                <a:solidFill>
                  <a:schemeClr val="tx1"/>
                </a:solidFill>
                <a:cs typeface="Times New Roman" panose="02020603050405020304" charset="0"/>
              </a:rPr>
              <a:t>Inserir a foto do aluno </a:t>
            </a:r>
          </a:p>
        </p:txBody>
      </p:sp>
      <p:sp>
        <p:nvSpPr>
          <p:cNvPr id="7" name="Subtítulo 2"/>
          <p:cNvSpPr>
            <a:spLocks noGrp="1"/>
          </p:cNvSpPr>
          <p:nvPr/>
        </p:nvSpPr>
        <p:spPr>
          <a:xfrm>
            <a:off x="1857831" y="5028456"/>
            <a:ext cx="8521002" cy="1571110"/>
          </a:xfrm>
          <a:prstGeom prst="rect">
            <a:avLst/>
          </a:prstGeom>
          <a:noFill/>
          <a:ln w="9525">
            <a:noFill/>
          </a:ln>
        </p:spPr>
        <p:txBody>
          <a:bodyPr rtlCol="0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80000"/>
              </a:lnSpc>
            </a:pPr>
            <a:r>
              <a:rPr lang="pt-BR" altLang="en-US" sz="20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Bolsista:</a:t>
            </a:r>
          </a:p>
          <a:p>
            <a:pPr rtl="0">
              <a:lnSpc>
                <a:spcPct val="80000"/>
              </a:lnSpc>
            </a:pPr>
            <a:r>
              <a:rPr lang="pt-BR" altLang="en-US" sz="20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Orientador (a):</a:t>
            </a:r>
          </a:p>
          <a:p>
            <a:pPr rtl="0">
              <a:lnSpc>
                <a:spcPct val="80000"/>
              </a:lnSpc>
            </a:pPr>
            <a:r>
              <a:rPr lang="pt-BR" altLang="en-US" sz="20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Campus:</a:t>
            </a:r>
          </a:p>
          <a:p>
            <a:pPr rtl="0">
              <a:lnSpc>
                <a:spcPct val="80000"/>
              </a:lnSpc>
            </a:pPr>
            <a:r>
              <a:rPr lang="pt-BR" altLang="en-US" sz="20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Programa de Extensão: </a:t>
            </a:r>
          </a:p>
        </p:txBody>
      </p:sp>
      <p:sp>
        <p:nvSpPr>
          <p:cNvPr id="13" name="Caixa de Texto 12"/>
          <p:cNvSpPr txBox="1"/>
          <p:nvPr/>
        </p:nvSpPr>
        <p:spPr>
          <a:xfrm>
            <a:off x="0" y="953026"/>
            <a:ext cx="12129168" cy="7386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PRÓ-REITORIA DE EXTENSÃO E ASSUNTOS ESTUDANTIS – PROEXAE</a:t>
            </a:r>
          </a:p>
          <a:p>
            <a:pPr algn="ctr"/>
            <a:r>
              <a:rPr lang="pt-BR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COORDENAÇÃO DE EXTENSÃO – CE</a:t>
            </a:r>
          </a:p>
          <a:p>
            <a:pPr algn="ctr"/>
            <a:r>
              <a:rPr lang="pt-BR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 Jornada de Extensão Universitária – JOEX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A33043A3-1075-69BD-2484-303874B9C972}"/>
              </a:ext>
            </a:extLst>
          </p:cNvPr>
          <p:cNvGrpSpPr/>
          <p:nvPr/>
        </p:nvGrpSpPr>
        <p:grpSpPr>
          <a:xfrm>
            <a:off x="4287426" y="207090"/>
            <a:ext cx="3617148" cy="720000"/>
            <a:chOff x="3921244" y="207090"/>
            <a:chExt cx="3617148" cy="720000"/>
          </a:xfrm>
        </p:grpSpPr>
        <p:pic>
          <p:nvPicPr>
            <p:cNvPr id="17" name="Imagem 16" descr="Ecossistema-Proexae-1024x3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5358" y="251863"/>
              <a:ext cx="1743034" cy="630454"/>
            </a:xfrm>
            <a:prstGeom prst="rect">
              <a:avLst/>
            </a:prstGeom>
          </p:spPr>
        </p:pic>
        <p:pic>
          <p:nvPicPr>
            <p:cNvPr id="5" name="Picture 4" descr="Uema-Horizontal">
              <a:extLst>
                <a:ext uri="{FF2B5EF4-FFF2-40B4-BE49-F238E27FC236}">
                  <a16:creationId xmlns:a16="http://schemas.microsoft.com/office/drawing/2014/main" id="{57D56373-6916-CD32-F6D7-B7A72778C6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4" t="17992" r="7640" b="18662"/>
            <a:stretch/>
          </p:blipFill>
          <p:spPr bwMode="auto">
            <a:xfrm>
              <a:off x="3921244" y="207090"/>
              <a:ext cx="1862647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Imagem 2" descr="Interface gráfica do usuário&#10;&#10;Descrição gerada automaticamente">
            <a:extLst>
              <a:ext uri="{FF2B5EF4-FFF2-40B4-BE49-F238E27FC236}">
                <a16:creationId xmlns:a16="http://schemas.microsoft.com/office/drawing/2014/main" id="{DEA4047F-204B-B1F3-3879-1BAC073F6A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676" y="0"/>
            <a:ext cx="1743034" cy="173467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27C71C1-7FA3-889C-56B3-37A39517EC11}"/>
              </a:ext>
            </a:extLst>
          </p:cNvPr>
          <p:cNvSpPr txBox="1"/>
          <p:nvPr/>
        </p:nvSpPr>
        <p:spPr>
          <a:xfrm>
            <a:off x="2936307" y="2996565"/>
            <a:ext cx="6364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INSERIR O TÍTULO DO TRABALHO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96684" y="1411809"/>
            <a:ext cx="10972800" cy="4881414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Os tópicos devem estar em caixa alta e em negrito;</a:t>
            </a:r>
          </a:p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O texto deve estar com fonte Calibri variando entre 24 e 28, espaçamento simples e justificado a direita e esquerda;</a:t>
            </a:r>
          </a:p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O slide pode ser duplicado de acordo com a necessidade do aluno.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91B2C82-3AF8-A791-9B50-37C195F29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621" y="6293224"/>
            <a:ext cx="2304955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8A5BDBFD-9683-3CA2-A782-1C57A8127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21" y="6293223"/>
            <a:ext cx="567500" cy="56477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7243305-01A7-0C6C-CFD8-EA0E0181935E}"/>
              </a:ext>
            </a:extLst>
          </p:cNvPr>
          <p:cNvSpPr txBox="1"/>
          <p:nvPr/>
        </p:nvSpPr>
        <p:spPr>
          <a:xfrm>
            <a:off x="696684" y="670304"/>
            <a:ext cx="3122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6684" y="1553902"/>
            <a:ext cx="11250930" cy="4750254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Descreva o objetivo geral da sua ação de extensão;</a:t>
            </a:r>
          </a:p>
          <a:p>
            <a:pPr algn="just"/>
            <a:endParaRPr lang="pt-BR" sz="2800" dirty="0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Destaque os objetivos específicos do seu trabalho.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CE19878-65A9-AA9B-DC90-5F102531E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621" y="6293224"/>
            <a:ext cx="2304955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4021A9C3-939D-F8AA-82F8-9ADE77EE9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21" y="6293223"/>
            <a:ext cx="567500" cy="56477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90654A64-6EED-D089-55BC-C1176C2927FE}"/>
              </a:ext>
            </a:extLst>
          </p:cNvPr>
          <p:cNvSpPr txBox="1"/>
          <p:nvPr/>
        </p:nvSpPr>
        <p:spPr>
          <a:xfrm>
            <a:off x="696684" y="670304"/>
            <a:ext cx="2508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22424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6684" y="1553902"/>
            <a:ext cx="11250930" cy="4750254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Descrição da metodologia utilizada no projeto, com descrição do local de execução e do procedimento metodológico;</a:t>
            </a:r>
          </a:p>
          <a:p>
            <a:pPr algn="just"/>
            <a:endParaRPr lang="pt-BR" sz="2800" dirty="0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Podendo fazer uso de mapa ou fotografias, no entanto todos devem ser denominados como Figuras.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CE19878-65A9-AA9B-DC90-5F102531E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621" y="6293224"/>
            <a:ext cx="2304955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4021A9C3-939D-F8AA-82F8-9ADE77EE9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21" y="6293223"/>
            <a:ext cx="567500" cy="56477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90654A64-6EED-D089-55BC-C1176C2927FE}"/>
              </a:ext>
            </a:extLst>
          </p:cNvPr>
          <p:cNvSpPr txBox="1"/>
          <p:nvPr/>
        </p:nvSpPr>
        <p:spPr>
          <a:xfrm>
            <a:off x="696684" y="670304"/>
            <a:ext cx="3467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6684" y="1553902"/>
            <a:ext cx="11250930" cy="4750254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Descrição dos principais resultados alcançados;</a:t>
            </a:r>
          </a:p>
          <a:p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Os títulos das figuras e tabelas devem ser posicionadas na parte superior;</a:t>
            </a:r>
          </a:p>
          <a:p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O resultado deve apresentar o item de maior atenção na apresentação;</a:t>
            </a:r>
          </a:p>
          <a:p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Não esqueça as fontes dos seus quadros, tabelas e/ou figuras.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CE19878-65A9-AA9B-DC90-5F102531E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621" y="6293224"/>
            <a:ext cx="2304955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4021A9C3-939D-F8AA-82F8-9ADE77EE9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21" y="6293223"/>
            <a:ext cx="567500" cy="56477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90654A64-6EED-D089-55BC-C1176C2927FE}"/>
              </a:ext>
            </a:extLst>
          </p:cNvPr>
          <p:cNvSpPr txBox="1"/>
          <p:nvPr/>
        </p:nvSpPr>
        <p:spPr>
          <a:xfrm>
            <a:off x="696684" y="670304"/>
            <a:ext cx="2910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1087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6684" y="1553902"/>
            <a:ext cx="11250930" cy="4750254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Colocar as considerações parciais mais relevantes que ocorreram no decorrer do projeto na forma de tópicos;</a:t>
            </a:r>
          </a:p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Verifique as normas de elaboração do slide;</a:t>
            </a:r>
          </a:p>
          <a:p>
            <a:pPr algn="just"/>
            <a:r>
              <a:rPr lang="pt-BR" sz="2800" dirty="0">
                <a:latin typeface="Calibri" panose="020F0502020204030204" charset="0"/>
                <a:cs typeface="Calibri" panose="020F0502020204030204" charset="0"/>
              </a:rPr>
              <a:t>Atenção ao tempo de duração que deve ser de 10 minutos e ao prazo de envio.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CE19878-65A9-AA9B-DC90-5F102531E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621" y="6293224"/>
            <a:ext cx="2304955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4021A9C3-939D-F8AA-82F8-9ADE77EE9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21" y="6293223"/>
            <a:ext cx="567500" cy="56477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90654A64-6EED-D089-55BC-C1176C2927FE}"/>
              </a:ext>
            </a:extLst>
          </p:cNvPr>
          <p:cNvSpPr txBox="1"/>
          <p:nvPr/>
        </p:nvSpPr>
        <p:spPr>
          <a:xfrm>
            <a:off x="696684" y="670304"/>
            <a:ext cx="5827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CONSIDERAÇÕES PARCIAIS</a:t>
            </a:r>
          </a:p>
        </p:txBody>
      </p:sp>
    </p:spTree>
    <p:extLst>
      <p:ext uri="{BB962C8B-B14F-4D97-AF65-F5344CB8AC3E}">
        <p14:creationId xmlns:p14="http://schemas.microsoft.com/office/powerpoint/2010/main" val="412749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6684" y="1553902"/>
            <a:ext cx="11250930" cy="4750254"/>
          </a:xfrm>
        </p:spPr>
        <p:txBody>
          <a:bodyPr>
            <a:normAutofit/>
          </a:bodyPr>
          <a:lstStyle/>
          <a:p>
            <a:pPr algn="just"/>
            <a:r>
              <a:rPr lang="pt-BR" sz="2800" dirty="0" err="1">
                <a:latin typeface="Calibri" panose="020F0502020204030204" charset="0"/>
                <a:cs typeface="Calibri" panose="020F0502020204030204" charset="0"/>
              </a:rPr>
              <a:t>Xxx</a:t>
            </a:r>
            <a:endParaRPr lang="pt-BR" sz="2800" dirty="0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pt-BR" sz="2800" dirty="0" err="1">
                <a:latin typeface="Calibri" panose="020F0502020204030204" charset="0"/>
                <a:cs typeface="Calibri" panose="020F0502020204030204" charset="0"/>
              </a:rPr>
              <a:t>Xxx</a:t>
            </a:r>
            <a:endParaRPr lang="pt-BR" sz="2800" dirty="0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pt-BR" sz="2800" dirty="0" err="1">
                <a:latin typeface="Calibri" panose="020F0502020204030204" charset="0"/>
                <a:cs typeface="Calibri" panose="020F0502020204030204" charset="0"/>
              </a:rPr>
              <a:t>Xxx</a:t>
            </a:r>
            <a:endParaRPr lang="pt-BR" sz="2800" dirty="0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endParaRPr lang="pt-BR" sz="2800" dirty="0"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CE19878-65A9-AA9B-DC90-5F102531E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621" y="6293224"/>
            <a:ext cx="2304955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4021A9C3-939D-F8AA-82F8-9ADE77EE9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21" y="6293223"/>
            <a:ext cx="567500" cy="56477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90654A64-6EED-D089-55BC-C1176C2927FE}"/>
              </a:ext>
            </a:extLst>
          </p:cNvPr>
          <p:cNvSpPr txBox="1"/>
          <p:nvPr/>
        </p:nvSpPr>
        <p:spPr>
          <a:xfrm>
            <a:off x="696684" y="670304"/>
            <a:ext cx="4254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912412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Times New Roman"/>
        <a:font script="Hebr" typeface="Times New Roman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Times New Roman"/>
        <a:font script="Hebr" typeface="Times New Roman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142</TotalTime>
  <Words>238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Circuito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caixa alta e negrito, Arial 40 a 44</dc:title>
  <dc:creator>Tainah Pereira</dc:creator>
  <cp:lastModifiedBy>THIAGO ANCHIETA DE MELO</cp:lastModifiedBy>
  <cp:revision>14</cp:revision>
  <dcterms:created xsi:type="dcterms:W3CDTF">2021-10-07T00:28:00Z</dcterms:created>
  <dcterms:modified xsi:type="dcterms:W3CDTF">2023-08-02T12:26:57Z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718BAA18A6B846098454657D8732269D</vt:lpwstr>
  </property>
  <property fmtid="{D5CDD505-2E9C-101B-9397-08002B2CF9AE}" pid="3" name="KSOProductBuildVer">
    <vt:lpwstr>1046-11.2.0.11537</vt:lpwstr>
  </property>
</Properties>
</file>