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721850" cy="6858000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280" autoAdjust="0"/>
  </p:normalViewPr>
  <p:slideViewPr>
    <p:cSldViewPr>
      <p:cViewPr>
        <p:scale>
          <a:sx n="125" d="100"/>
          <a:sy n="125" d="100"/>
        </p:scale>
        <p:origin x="-996" y="-24"/>
      </p:cViewPr>
      <p:guideLst>
        <p:guide orient="horz" pos="2160"/>
        <p:guide pos="2296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pt-BR" altLang="pt-BR"/>
          </a:p>
        </p:txBody>
      </p:sp>
      <p:sp>
        <p:nvSpPr>
          <p:cNvPr id="2051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" name="Rectangle 3">
            <a:extLst>
              <a:ext uri="{FF2B5EF4-FFF2-40B4-BE49-F238E27FC236}">
                <a16:creationId xmlns="" xmlns:a16="http://schemas.microsoft.com/office/drawing/2014/main" id="{6DE73C14-E0FE-43F3-BBD7-02B18D7927E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altLang="pt-BR" noProof="0"/>
          </a:p>
        </p:txBody>
      </p:sp>
    </p:spTree>
    <p:extLst>
      <p:ext uri="{BB962C8B-B14F-4D97-AF65-F5344CB8AC3E}">
        <p14:creationId xmlns:p14="http://schemas.microsoft.com/office/powerpoint/2010/main" val="4582501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8538" y="695325"/>
            <a:ext cx="4860925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15076" y="1122363"/>
            <a:ext cx="729170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15076" y="3602038"/>
            <a:ext cx="7291704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3C428C9D-F4D6-407E-9524-41FA53072D1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D6D054-B0B7-4BC5-9E35-975A1C934BE6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3C428C9D-F4D6-407E-9524-41FA53072D1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46FBF-2637-4BD3-8005-76F323DC3F65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047424" y="274644"/>
            <a:ext cx="2187132" cy="584993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86032" y="274644"/>
            <a:ext cx="6439886" cy="58499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3C428C9D-F4D6-407E-9524-41FA53072D1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F48611-D4F8-40D5-B091-B2C924DA6E85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3C428C9D-F4D6-407E-9524-41FA53072D1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36EDE1-A1C5-4C2B-A901-14AC40107C25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3228" y="1709744"/>
            <a:ext cx="838526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63228" y="4589469"/>
            <a:ext cx="8385269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3C428C9D-F4D6-407E-9524-41FA53072D1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258316-EE94-4B93-A198-911C678E0BAF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86031" y="1600203"/>
            <a:ext cx="4313509" cy="452437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21047" y="1600203"/>
            <a:ext cx="4313509" cy="452437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3C428C9D-F4D6-407E-9524-41FA53072D1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EA5E35-97A1-4FBA-A082-F39E8FEA0BFF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9559" y="365129"/>
            <a:ext cx="8385269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69559" y="1681163"/>
            <a:ext cx="411226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69559" y="2505075"/>
            <a:ext cx="4112262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922313" y="1681163"/>
            <a:ext cx="413251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922313" y="2505075"/>
            <a:ext cx="4132513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3C428C9D-F4D6-407E-9524-41FA53072D1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5B30A2-012D-4F61-9156-B80FF0DF24C8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3C428C9D-F4D6-407E-9524-41FA53072D1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48708B-CEBA-44F9-9B17-D43242A24DBD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="" xmlns:a16="http://schemas.microsoft.com/office/drawing/2014/main" id="{3C428C9D-F4D6-407E-9524-41FA53072D1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3ACFAD-2294-4EAF-AE77-ED6B3255F2E5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9559" y="457200"/>
            <a:ext cx="3135141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132515" y="987431"/>
            <a:ext cx="492231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69559" y="2057400"/>
            <a:ext cx="3135141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3C428C9D-F4D6-407E-9524-41FA53072D1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2C4397-C881-439F-9AB5-55D37CCF095D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9559" y="457200"/>
            <a:ext cx="3135141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132515" y="987431"/>
            <a:ext cx="492231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69559" y="2057400"/>
            <a:ext cx="3135141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3C428C9D-F4D6-407E-9524-41FA53072D1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57C080-57FE-4A51-920D-E00F676D99FC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86029" y="274638"/>
            <a:ext cx="8748526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BR" smtClean="0"/>
              <a:t>Clique para editar o formato do texto do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6029" y="1600203"/>
            <a:ext cx="8748526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BR" smtClean="0"/>
              <a:t>Clique para editar o formato do texto da estrutura de tópicos</a:t>
            </a:r>
          </a:p>
          <a:p>
            <a:pPr lvl="1"/>
            <a:r>
              <a:rPr lang="en-GB" altLang="pt-BR" smtClean="0"/>
              <a:t>2.º Nível da estrutura de tópicos</a:t>
            </a:r>
          </a:p>
          <a:p>
            <a:pPr lvl="2"/>
            <a:r>
              <a:rPr lang="en-GB" altLang="pt-BR" smtClean="0"/>
              <a:t>3.º Nível da estrutura de tópicos</a:t>
            </a:r>
          </a:p>
          <a:p>
            <a:pPr lvl="3"/>
            <a:r>
              <a:rPr lang="en-GB" altLang="pt-BR" smtClean="0"/>
              <a:t>4.º Nível da estrutura de tópicos</a:t>
            </a:r>
          </a:p>
          <a:p>
            <a:pPr lvl="4"/>
            <a:r>
              <a:rPr lang="en-GB" altLang="pt-BR" smtClean="0"/>
              <a:t>5.º Nível da estrutura de tópicos</a:t>
            </a:r>
          </a:p>
          <a:p>
            <a:pPr lvl="4"/>
            <a:r>
              <a:rPr lang="en-GB" altLang="pt-BR" smtClean="0"/>
              <a:t>6.º Nível da estrutura de tópicos</a:t>
            </a:r>
          </a:p>
          <a:p>
            <a:pPr lvl="4"/>
            <a:r>
              <a:rPr lang="en-GB" altLang="pt-BR" smtClean="0"/>
              <a:t>7.º Nível da estrutura de tópicos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486031" y="6356356"/>
            <a:ext cx="2268136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pt-BR" altLang="pt-BR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321201" y="6356356"/>
            <a:ext cx="3079452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pt-BR" altLang="pt-BR"/>
          </a:p>
        </p:txBody>
      </p:sp>
      <p:sp>
        <p:nvSpPr>
          <p:cNvPr id="2" name="Rectangle 5">
            <a:extLst>
              <a:ext uri="{FF2B5EF4-FFF2-40B4-BE49-F238E27FC236}">
                <a16:creationId xmlns="" xmlns:a16="http://schemas.microsoft.com/office/drawing/2014/main" id="{3C428C9D-F4D6-407E-9524-41FA53072D1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967686" y="6356350"/>
            <a:ext cx="2266869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</a:defRPr>
            </a:lvl1pPr>
          </a:lstStyle>
          <a:p>
            <a:fld id="{AA766B9B-259E-4EA9-98C1-76C834983995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1588457" y="5397503"/>
            <a:ext cx="6543673" cy="16333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sz="2400" b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ORIENTANDA</a:t>
            </a:r>
            <a:r>
              <a:rPr lang="pt-BR" altLang="pt-BR" sz="24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: Mykelly Lais França Melo</a:t>
            </a:r>
          </a:p>
          <a:p>
            <a: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sz="2400" b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ORIENTADORA</a:t>
            </a:r>
            <a:r>
              <a:rPr lang="pt-BR" altLang="pt-BR" sz="24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: Prof.ª Dra. Marina Bezerra Figueiredo</a:t>
            </a:r>
          </a:p>
          <a:p>
            <a: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altLang="pt-BR" sz="2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6142449" y="484191"/>
            <a:ext cx="2335218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sz="1400">
                <a:solidFill>
                  <a:srgbClr val="404040"/>
                </a:solidFill>
                <a:latin typeface="Calibri" pitchFamily="34" charset="0"/>
              </a:rPr>
              <a:t>PRÉ – JORNADA DE EXTENSÃO UNIVERSITÁRIA</a:t>
            </a:r>
          </a:p>
        </p:txBody>
      </p:sp>
      <p:pic>
        <p:nvPicPr>
          <p:cNvPr id="9" name="Imagem 8" descr="slid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0"/>
            <a:ext cx="9721850" cy="68580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t-B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t-B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1176</TotalTime>
  <Words>20</Words>
  <Application>Microsoft Office PowerPoint</Application>
  <PresentationFormat>Personalizar</PresentationFormat>
  <Paragraphs>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ibyte_usuário</dc:creator>
  <cp:lastModifiedBy>Usuário do Windows</cp:lastModifiedBy>
  <cp:revision>77</cp:revision>
  <cp:lastPrinted>1601-01-01T00:00:00Z</cp:lastPrinted>
  <dcterms:created xsi:type="dcterms:W3CDTF">2016-05-18T16:32:10Z</dcterms:created>
  <dcterms:modified xsi:type="dcterms:W3CDTF">2018-05-22T18:38:41Z</dcterms:modified>
</cp:coreProperties>
</file>