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2399288" cy="39600188"/>
  <p:notesSz cx="6858000" cy="9144000"/>
  <p:defaultTextStyle>
    <a:defPPr>
      <a:defRPr lang="pt-BR"/>
    </a:defPPr>
    <a:lvl1pPr marL="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1pPr>
    <a:lvl2pPr marL="102902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2pPr>
    <a:lvl3pPr marL="205804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3pPr>
    <a:lvl4pPr marL="308706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4pPr>
    <a:lvl5pPr marL="411608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5pPr>
    <a:lvl6pPr marL="514510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6pPr>
    <a:lvl7pPr marL="617412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7pPr>
    <a:lvl8pPr marL="720314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8pPr>
    <a:lvl9pPr marL="823216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1" d="100"/>
          <a:sy n="21" d="100"/>
        </p:scale>
        <p:origin x="-2706" y="-72"/>
      </p:cViewPr>
      <p:guideLst>
        <p:guide orient="horz" pos="12472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22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60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22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70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33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78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48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11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05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33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"/>
            <a:ext cx="32400554" cy="395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62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Emanoel</dc:creator>
  <cp:lastModifiedBy>Usuário do Windows</cp:lastModifiedBy>
  <cp:revision>6</cp:revision>
  <dcterms:created xsi:type="dcterms:W3CDTF">2018-05-22T12:15:20Z</dcterms:created>
  <dcterms:modified xsi:type="dcterms:W3CDTF">2018-05-22T18:37:58Z</dcterms:modified>
</cp:coreProperties>
</file>