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32399288" cy="39600188"/>
  <p:notesSz cx="6858000" cy="9144000"/>
  <p:defaultTextStyle>
    <a:defPPr>
      <a:defRPr lang="pt-BR"/>
    </a:defPPr>
    <a:lvl1pPr marL="0" algn="l" defTabSz="2058040" rtl="0" eaLnBrk="1" latinLnBrk="0" hangingPunct="1">
      <a:defRPr sz="4051" kern="1200">
        <a:solidFill>
          <a:schemeClr val="tx1"/>
        </a:solidFill>
        <a:latin typeface="+mn-lt"/>
        <a:ea typeface="+mn-ea"/>
        <a:cs typeface="+mn-cs"/>
      </a:defRPr>
    </a:lvl1pPr>
    <a:lvl2pPr marL="1029020" algn="l" defTabSz="2058040" rtl="0" eaLnBrk="1" latinLnBrk="0" hangingPunct="1">
      <a:defRPr sz="4051" kern="1200">
        <a:solidFill>
          <a:schemeClr val="tx1"/>
        </a:solidFill>
        <a:latin typeface="+mn-lt"/>
        <a:ea typeface="+mn-ea"/>
        <a:cs typeface="+mn-cs"/>
      </a:defRPr>
    </a:lvl2pPr>
    <a:lvl3pPr marL="2058040" algn="l" defTabSz="2058040" rtl="0" eaLnBrk="1" latinLnBrk="0" hangingPunct="1">
      <a:defRPr sz="4051" kern="1200">
        <a:solidFill>
          <a:schemeClr val="tx1"/>
        </a:solidFill>
        <a:latin typeface="+mn-lt"/>
        <a:ea typeface="+mn-ea"/>
        <a:cs typeface="+mn-cs"/>
      </a:defRPr>
    </a:lvl3pPr>
    <a:lvl4pPr marL="3087060" algn="l" defTabSz="2058040" rtl="0" eaLnBrk="1" latinLnBrk="0" hangingPunct="1">
      <a:defRPr sz="4051" kern="1200">
        <a:solidFill>
          <a:schemeClr val="tx1"/>
        </a:solidFill>
        <a:latin typeface="+mn-lt"/>
        <a:ea typeface="+mn-ea"/>
        <a:cs typeface="+mn-cs"/>
      </a:defRPr>
    </a:lvl4pPr>
    <a:lvl5pPr marL="4116080" algn="l" defTabSz="2058040" rtl="0" eaLnBrk="1" latinLnBrk="0" hangingPunct="1">
      <a:defRPr sz="4051" kern="1200">
        <a:solidFill>
          <a:schemeClr val="tx1"/>
        </a:solidFill>
        <a:latin typeface="+mn-lt"/>
        <a:ea typeface="+mn-ea"/>
        <a:cs typeface="+mn-cs"/>
      </a:defRPr>
    </a:lvl5pPr>
    <a:lvl6pPr marL="5145100" algn="l" defTabSz="2058040" rtl="0" eaLnBrk="1" latinLnBrk="0" hangingPunct="1">
      <a:defRPr sz="4051" kern="1200">
        <a:solidFill>
          <a:schemeClr val="tx1"/>
        </a:solidFill>
        <a:latin typeface="+mn-lt"/>
        <a:ea typeface="+mn-ea"/>
        <a:cs typeface="+mn-cs"/>
      </a:defRPr>
    </a:lvl6pPr>
    <a:lvl7pPr marL="6174120" algn="l" defTabSz="2058040" rtl="0" eaLnBrk="1" latinLnBrk="0" hangingPunct="1">
      <a:defRPr sz="4051" kern="1200">
        <a:solidFill>
          <a:schemeClr val="tx1"/>
        </a:solidFill>
        <a:latin typeface="+mn-lt"/>
        <a:ea typeface="+mn-ea"/>
        <a:cs typeface="+mn-cs"/>
      </a:defRPr>
    </a:lvl7pPr>
    <a:lvl8pPr marL="7203140" algn="l" defTabSz="2058040" rtl="0" eaLnBrk="1" latinLnBrk="0" hangingPunct="1">
      <a:defRPr sz="4051" kern="1200">
        <a:solidFill>
          <a:schemeClr val="tx1"/>
        </a:solidFill>
        <a:latin typeface="+mn-lt"/>
        <a:ea typeface="+mn-ea"/>
        <a:cs typeface="+mn-cs"/>
      </a:defRPr>
    </a:lvl8pPr>
    <a:lvl9pPr marL="8232160" algn="l" defTabSz="2058040" rtl="0" eaLnBrk="1" latinLnBrk="0" hangingPunct="1">
      <a:defRPr sz="4051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21" d="100"/>
          <a:sy n="21" d="100"/>
        </p:scale>
        <p:origin x="-2706" y="-72"/>
      </p:cViewPr>
      <p:guideLst>
        <p:guide orient="horz" pos="12472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6480867"/>
            <a:ext cx="27539395" cy="1378673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0799268"/>
            <a:ext cx="24299466" cy="9560876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65103-ABA5-465B-98DB-45C514B84D4E}" type="datetimeFigureOut">
              <a:rPr lang="pt-BR" smtClean="0"/>
              <a:t>22/05/2018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29C5-3C0B-43DF-8D87-D6B3ED4CC0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0228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65103-ABA5-465B-98DB-45C514B84D4E}" type="datetimeFigureOut">
              <a:rPr lang="pt-BR" smtClean="0"/>
              <a:t>22/05/2018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29C5-3C0B-43DF-8D87-D6B3ED4CC0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2608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108343"/>
            <a:ext cx="6986096" cy="33559329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108343"/>
            <a:ext cx="20553298" cy="33559329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65103-ABA5-465B-98DB-45C514B84D4E}" type="datetimeFigureOut">
              <a:rPr lang="pt-BR" smtClean="0"/>
              <a:t>22/05/2018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29C5-3C0B-43DF-8D87-D6B3ED4CC0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5223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65103-ABA5-465B-98DB-45C514B84D4E}" type="datetimeFigureOut">
              <a:rPr lang="pt-BR" smtClean="0"/>
              <a:t>22/05/2018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29C5-3C0B-43DF-8D87-D6B3ED4CC0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1705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9872559"/>
            <a:ext cx="27944386" cy="16472575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6500971"/>
            <a:ext cx="27944386" cy="8662538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65103-ABA5-465B-98DB-45C514B84D4E}" type="datetimeFigureOut">
              <a:rPr lang="pt-BR" smtClean="0"/>
              <a:t>22/05/2018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29C5-3C0B-43DF-8D87-D6B3ED4CC0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6330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0541716"/>
            <a:ext cx="13769697" cy="2512595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0541716"/>
            <a:ext cx="13769697" cy="2512595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65103-ABA5-465B-98DB-45C514B84D4E}" type="datetimeFigureOut">
              <a:rPr lang="pt-BR" smtClean="0"/>
              <a:t>22/05/2018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29C5-3C0B-43DF-8D87-D6B3ED4CC0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06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108352"/>
            <a:ext cx="27944386" cy="7654206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9707549"/>
            <a:ext cx="13706415" cy="4757520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4465069"/>
            <a:ext cx="13706415" cy="2127593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9707549"/>
            <a:ext cx="13773917" cy="4757520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4465069"/>
            <a:ext cx="13773917" cy="2127593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65103-ABA5-465B-98DB-45C514B84D4E}" type="datetimeFigureOut">
              <a:rPr lang="pt-BR" smtClean="0"/>
              <a:t>22/05/2018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29C5-3C0B-43DF-8D87-D6B3ED4CC0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202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65103-ABA5-465B-98DB-45C514B84D4E}" type="datetimeFigureOut">
              <a:rPr lang="pt-BR" smtClean="0"/>
              <a:t>22/05/2018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29C5-3C0B-43DF-8D87-D6B3ED4CC0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2789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65103-ABA5-465B-98DB-45C514B84D4E}" type="datetimeFigureOut">
              <a:rPr lang="pt-BR" smtClean="0"/>
              <a:t>22/05/2018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29C5-3C0B-43DF-8D87-D6B3ED4CC0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6483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640012"/>
            <a:ext cx="10449614" cy="9240044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5701703"/>
            <a:ext cx="16402140" cy="28141800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1880056"/>
            <a:ext cx="10449614" cy="22009274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65103-ABA5-465B-98DB-45C514B84D4E}" type="datetimeFigureOut">
              <a:rPr lang="pt-BR" smtClean="0"/>
              <a:t>22/05/2018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29C5-3C0B-43DF-8D87-D6B3ED4CC0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2111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640012"/>
            <a:ext cx="10449614" cy="9240044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5701703"/>
            <a:ext cx="16402140" cy="28141800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1880056"/>
            <a:ext cx="10449614" cy="22009274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65103-ABA5-465B-98DB-45C514B84D4E}" type="datetimeFigureOut">
              <a:rPr lang="pt-BR" smtClean="0"/>
              <a:t>22/05/2018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29C5-3C0B-43DF-8D87-D6B3ED4CC0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2051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108352"/>
            <a:ext cx="27944386" cy="7654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0541716"/>
            <a:ext cx="27944386" cy="25125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36703516"/>
            <a:ext cx="7289840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65103-ABA5-465B-98DB-45C514B84D4E}" type="datetimeFigureOut">
              <a:rPr lang="pt-BR" smtClean="0"/>
              <a:t>22/05/2018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36703516"/>
            <a:ext cx="10934760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36703516"/>
            <a:ext cx="7289840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529C5-3C0B-43DF-8D87-D6B3ED4CC0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3339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06" y="188"/>
            <a:ext cx="32404194" cy="39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0624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</TotalTime>
  <Words>0</Words>
  <Application>Microsoft Office PowerPoint</Application>
  <PresentationFormat>Personalizar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Emanoel</dc:creator>
  <cp:lastModifiedBy>Usuário do Windows</cp:lastModifiedBy>
  <cp:revision>3</cp:revision>
  <dcterms:created xsi:type="dcterms:W3CDTF">2018-05-22T12:15:20Z</dcterms:created>
  <dcterms:modified xsi:type="dcterms:W3CDTF">2018-05-22T18:37:06Z</dcterms:modified>
</cp:coreProperties>
</file>