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1pPr>
    <a:lvl2pPr marL="10290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2pPr>
    <a:lvl3pPr marL="20580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3pPr>
    <a:lvl4pPr marL="30870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4pPr>
    <a:lvl5pPr marL="411608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5pPr>
    <a:lvl6pPr marL="514510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6pPr>
    <a:lvl7pPr marL="61741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7pPr>
    <a:lvl8pPr marL="72031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8pPr>
    <a:lvl9pPr marL="82321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1" d="100"/>
          <a:sy n="21" d="100"/>
        </p:scale>
        <p:origin x="-2706" y="-72"/>
      </p:cViewPr>
      <p:guideLst>
        <p:guide orient="horz" pos="1247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2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60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70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3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48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"/>
            <a:ext cx="32400554" cy="395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2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Emanoel</dc:creator>
  <cp:lastModifiedBy>Usuário do Windows</cp:lastModifiedBy>
  <cp:revision>7</cp:revision>
  <dcterms:created xsi:type="dcterms:W3CDTF">2018-05-22T12:15:20Z</dcterms:created>
  <dcterms:modified xsi:type="dcterms:W3CDTF">2018-05-22T18:36:07Z</dcterms:modified>
</cp:coreProperties>
</file>