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399288" cy="39600188"/>
  <p:notesSz cx="6858000" cy="9144000"/>
  <p:defaultTextStyle>
    <a:defPPr>
      <a:defRPr lang="pt-BR"/>
    </a:defPPr>
    <a:lvl1pPr marL="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1pPr>
    <a:lvl2pPr marL="10290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2pPr>
    <a:lvl3pPr marL="20580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3pPr>
    <a:lvl4pPr marL="30870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4pPr>
    <a:lvl5pPr marL="411608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5pPr>
    <a:lvl6pPr marL="514510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6pPr>
    <a:lvl7pPr marL="617412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7pPr>
    <a:lvl8pPr marL="720314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8pPr>
    <a:lvl9pPr marL="8232160" algn="l" defTabSz="2058040" rtl="0" eaLnBrk="1" latinLnBrk="0" hangingPunct="1">
      <a:defRPr sz="405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1" d="100"/>
          <a:sy n="21" d="100"/>
        </p:scale>
        <p:origin x="-2706" y="-72"/>
      </p:cViewPr>
      <p:guideLst>
        <p:guide orient="horz" pos="12472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22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60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2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170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3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7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48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21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5103-ABA5-465B-98DB-45C514B84D4E}" type="datetimeFigureOut">
              <a:rPr lang="pt-BR" smtClean="0"/>
              <a:t>22/05/2018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29C5-3C0B-43DF-8D87-D6B3ED4CC0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8"/>
            <a:ext cx="32401801" cy="395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62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Emanoel</dc:creator>
  <cp:lastModifiedBy>Usuário do Windows</cp:lastModifiedBy>
  <cp:revision>5</cp:revision>
  <dcterms:created xsi:type="dcterms:W3CDTF">2018-05-22T12:15:20Z</dcterms:created>
  <dcterms:modified xsi:type="dcterms:W3CDTF">2018-05-22T18:37:29Z</dcterms:modified>
</cp:coreProperties>
</file>